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9.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0.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1.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2.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4">
  <p:sldMasterIdLst>
    <p:sldMasterId id="2147483648" r:id="rId4"/>
    <p:sldMasterId id="2147483666" r:id="rId5"/>
    <p:sldMasterId id="2147483709" r:id="rId6"/>
    <p:sldMasterId id="2147483735" r:id="rId7"/>
    <p:sldMasterId id="2147483790" r:id="rId8"/>
    <p:sldMasterId id="2147483804" r:id="rId9"/>
    <p:sldMasterId id="2147483836" r:id="rId10"/>
    <p:sldMasterId id="2147483846" r:id="rId11"/>
    <p:sldMasterId id="2147483858" r:id="rId12"/>
    <p:sldMasterId id="2147483865" r:id="rId13"/>
    <p:sldMasterId id="2147483907" r:id="rId14"/>
    <p:sldMasterId id="2147483979" r:id="rId15"/>
    <p:sldMasterId id="2147483993" r:id="rId16"/>
  </p:sldMasterIdLst>
  <p:notesMasterIdLst>
    <p:notesMasterId r:id="rId24"/>
  </p:notesMasterIdLst>
  <p:handoutMasterIdLst>
    <p:handoutMasterId r:id="rId25"/>
  </p:handoutMasterIdLst>
  <p:sldIdLst>
    <p:sldId id="272" r:id="rId17"/>
    <p:sldId id="909" r:id="rId18"/>
    <p:sldId id="910" r:id="rId19"/>
    <p:sldId id="913" r:id="rId20"/>
    <p:sldId id="928" r:id="rId21"/>
    <p:sldId id="927" r:id="rId22"/>
    <p:sldId id="924" r:id="rId23"/>
  </p:sldIdLst>
  <p:sldSz cx="12192000" cy="6858000"/>
  <p:notesSz cx="6797675" cy="9928225"/>
  <p:defaultTextStyle>
    <a:defPPr>
      <a:defRPr lang="es-ES"/>
    </a:defPPr>
    <a:lvl1pPr marL="0" algn="l" defTabSz="457062" rtl="0" eaLnBrk="1" latinLnBrk="0" hangingPunct="1">
      <a:defRPr sz="1800" kern="1200">
        <a:solidFill>
          <a:schemeClr val="tx1"/>
        </a:solidFill>
        <a:latin typeface="+mn-lt"/>
        <a:ea typeface="+mn-ea"/>
        <a:cs typeface="+mn-cs"/>
      </a:defRPr>
    </a:lvl1pPr>
    <a:lvl2pPr marL="457062" algn="l" defTabSz="457062" rtl="0" eaLnBrk="1" latinLnBrk="0" hangingPunct="1">
      <a:defRPr sz="1800" kern="1200">
        <a:solidFill>
          <a:schemeClr val="tx1"/>
        </a:solidFill>
        <a:latin typeface="+mn-lt"/>
        <a:ea typeface="+mn-ea"/>
        <a:cs typeface="+mn-cs"/>
      </a:defRPr>
    </a:lvl2pPr>
    <a:lvl3pPr marL="914125" algn="l" defTabSz="457062" rtl="0" eaLnBrk="1" latinLnBrk="0" hangingPunct="1">
      <a:defRPr sz="1800" kern="1200">
        <a:solidFill>
          <a:schemeClr val="tx1"/>
        </a:solidFill>
        <a:latin typeface="+mn-lt"/>
        <a:ea typeface="+mn-ea"/>
        <a:cs typeface="+mn-cs"/>
      </a:defRPr>
    </a:lvl3pPr>
    <a:lvl4pPr marL="1371186" algn="l" defTabSz="457062" rtl="0" eaLnBrk="1" latinLnBrk="0" hangingPunct="1">
      <a:defRPr sz="1800" kern="1200">
        <a:solidFill>
          <a:schemeClr val="tx1"/>
        </a:solidFill>
        <a:latin typeface="+mn-lt"/>
        <a:ea typeface="+mn-ea"/>
        <a:cs typeface="+mn-cs"/>
      </a:defRPr>
    </a:lvl4pPr>
    <a:lvl5pPr marL="1828248" algn="l" defTabSz="457062" rtl="0" eaLnBrk="1" latinLnBrk="0" hangingPunct="1">
      <a:defRPr sz="1800" kern="1200">
        <a:solidFill>
          <a:schemeClr val="tx1"/>
        </a:solidFill>
        <a:latin typeface="+mn-lt"/>
        <a:ea typeface="+mn-ea"/>
        <a:cs typeface="+mn-cs"/>
      </a:defRPr>
    </a:lvl5pPr>
    <a:lvl6pPr marL="2285310" algn="l" defTabSz="457062" rtl="0" eaLnBrk="1" latinLnBrk="0" hangingPunct="1">
      <a:defRPr sz="1800" kern="1200">
        <a:solidFill>
          <a:schemeClr val="tx1"/>
        </a:solidFill>
        <a:latin typeface="+mn-lt"/>
        <a:ea typeface="+mn-ea"/>
        <a:cs typeface="+mn-cs"/>
      </a:defRPr>
    </a:lvl6pPr>
    <a:lvl7pPr marL="2742373" algn="l" defTabSz="457062" rtl="0" eaLnBrk="1" latinLnBrk="0" hangingPunct="1">
      <a:defRPr sz="1800" kern="1200">
        <a:solidFill>
          <a:schemeClr val="tx1"/>
        </a:solidFill>
        <a:latin typeface="+mn-lt"/>
        <a:ea typeface="+mn-ea"/>
        <a:cs typeface="+mn-cs"/>
      </a:defRPr>
    </a:lvl7pPr>
    <a:lvl8pPr marL="3199434" algn="l" defTabSz="457062" rtl="0" eaLnBrk="1" latinLnBrk="0" hangingPunct="1">
      <a:defRPr sz="1800" kern="1200">
        <a:solidFill>
          <a:schemeClr val="tx1"/>
        </a:solidFill>
        <a:latin typeface="+mn-lt"/>
        <a:ea typeface="+mn-ea"/>
        <a:cs typeface="+mn-cs"/>
      </a:defRPr>
    </a:lvl8pPr>
    <a:lvl9pPr marL="3656497" algn="l" defTabSz="45706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F014BAB-0750-40CB-98FD-DFC8C40A4FA3}">
          <p14:sldIdLst>
            <p14:sldId id="272"/>
            <p14:sldId id="909"/>
            <p14:sldId id="910"/>
            <p14:sldId id="913"/>
            <p14:sldId id="928"/>
            <p14:sldId id="927"/>
            <p14:sldId id="924"/>
          </p14:sldIdLst>
        </p14:section>
      </p14:sectionLst>
    </p:ext>
    <p:ext uri="{EFAFB233-063F-42B5-8137-9DF3F51BA10A}">
      <p15:sldGuideLst xmlns:p15="http://schemas.microsoft.com/office/powerpoint/2012/main">
        <p15:guide id="1" orient="horz" pos="482" userDrawn="1">
          <p15:clr>
            <a:srgbClr val="A4A3A4"/>
          </p15:clr>
        </p15:guide>
        <p15:guide id="3" orient="horz" pos="85" userDrawn="1">
          <p15:clr>
            <a:srgbClr val="A4A3A4"/>
          </p15:clr>
        </p15:guide>
        <p15:guide id="4" pos="751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ia Eugenia Anabalon" initials="MEA" lastIdx="46"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A00"/>
    <a:srgbClr val="FF9900"/>
    <a:srgbClr val="000000"/>
    <a:srgbClr val="00778B"/>
    <a:srgbClr val="00323A"/>
    <a:srgbClr val="8BBC00"/>
    <a:srgbClr val="3DB9B6"/>
    <a:srgbClr val="6F9600"/>
    <a:srgbClr val="9FDB9E"/>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23" autoAdjust="0"/>
    <p:restoredTop sz="99681" autoAdjust="0"/>
  </p:normalViewPr>
  <p:slideViewPr>
    <p:cSldViewPr snapToGrid="0" snapToObjects="1">
      <p:cViewPr varScale="1">
        <p:scale>
          <a:sx n="66" d="100"/>
          <a:sy n="66" d="100"/>
        </p:scale>
        <p:origin x="72" y="162"/>
      </p:cViewPr>
      <p:guideLst>
        <p:guide orient="horz" pos="482"/>
        <p:guide orient="horz" pos="85"/>
        <p:guide pos="7514"/>
      </p:guideLst>
    </p:cSldViewPr>
  </p:slideViewPr>
  <p:outlineViewPr>
    <p:cViewPr>
      <p:scale>
        <a:sx n="33" d="100"/>
        <a:sy n="33" d="100"/>
      </p:scale>
      <p:origin x="0" y="5106"/>
    </p:cViewPr>
  </p:outlineViewPr>
  <p:notesTextViewPr>
    <p:cViewPr>
      <p:scale>
        <a:sx n="3" d="2"/>
        <a:sy n="3" d="2"/>
      </p:scale>
      <p:origin x="0" y="0"/>
    </p:cViewPr>
  </p:notesTextViewPr>
  <p:sorterViewPr>
    <p:cViewPr>
      <p:scale>
        <a:sx n="100" d="100"/>
        <a:sy n="100" d="100"/>
      </p:scale>
      <p:origin x="0" y="-6180"/>
    </p:cViewPr>
  </p:sorterViewPr>
  <p:notesViewPr>
    <p:cSldViewPr snapToGrid="0" snapToObjects="1">
      <p:cViewPr varScale="1">
        <p:scale>
          <a:sx n="78" d="100"/>
          <a:sy n="78" d="100"/>
        </p:scale>
        <p:origin x="397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5.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1" y="1"/>
            <a:ext cx="2946275" cy="496584"/>
          </a:xfrm>
          <a:prstGeom prst="rect">
            <a:avLst/>
          </a:prstGeom>
        </p:spPr>
        <p:txBody>
          <a:bodyPr vert="horz" lIns="90905" tIns="45452" rIns="90905" bIns="45452" rtlCol="0"/>
          <a:lstStyle>
            <a:lvl1pPr algn="l">
              <a:defRPr sz="1200"/>
            </a:lvl1pPr>
          </a:lstStyle>
          <a:p>
            <a:endParaRPr lang="es-CL"/>
          </a:p>
        </p:txBody>
      </p:sp>
      <p:sp>
        <p:nvSpPr>
          <p:cNvPr id="3" name="2 Marcador de fecha"/>
          <p:cNvSpPr>
            <a:spLocks noGrp="1"/>
          </p:cNvSpPr>
          <p:nvPr>
            <p:ph type="dt" sz="quarter" idx="1"/>
          </p:nvPr>
        </p:nvSpPr>
        <p:spPr>
          <a:xfrm>
            <a:off x="3849870" y="1"/>
            <a:ext cx="2946275" cy="496584"/>
          </a:xfrm>
          <a:prstGeom prst="rect">
            <a:avLst/>
          </a:prstGeom>
        </p:spPr>
        <p:txBody>
          <a:bodyPr vert="horz" lIns="90905" tIns="45452" rIns="90905" bIns="45452" rtlCol="0"/>
          <a:lstStyle>
            <a:lvl1pPr algn="r">
              <a:defRPr sz="1200"/>
            </a:lvl1pPr>
          </a:lstStyle>
          <a:p>
            <a:fld id="{6B6D6768-8C86-4E28-B41E-1C0E775AE4AE}" type="datetimeFigureOut">
              <a:rPr lang="es-CL" smtClean="0"/>
              <a:t>10-05-2019</a:t>
            </a:fld>
            <a:endParaRPr lang="es-CL"/>
          </a:p>
        </p:txBody>
      </p:sp>
      <p:sp>
        <p:nvSpPr>
          <p:cNvPr id="4" name="3 Marcador de pie de página"/>
          <p:cNvSpPr>
            <a:spLocks noGrp="1"/>
          </p:cNvSpPr>
          <p:nvPr>
            <p:ph type="ftr" sz="quarter" idx="2"/>
          </p:nvPr>
        </p:nvSpPr>
        <p:spPr>
          <a:xfrm>
            <a:off x="11" y="9429946"/>
            <a:ext cx="2946275" cy="496584"/>
          </a:xfrm>
          <a:prstGeom prst="rect">
            <a:avLst/>
          </a:prstGeom>
        </p:spPr>
        <p:txBody>
          <a:bodyPr vert="horz" lIns="90905" tIns="45452" rIns="90905" bIns="45452" rtlCol="0" anchor="b"/>
          <a:lstStyle>
            <a:lvl1pPr algn="l">
              <a:defRPr sz="1200"/>
            </a:lvl1pPr>
          </a:lstStyle>
          <a:p>
            <a:endParaRPr lang="es-CL"/>
          </a:p>
        </p:txBody>
      </p:sp>
      <p:sp>
        <p:nvSpPr>
          <p:cNvPr id="5" name="4 Marcador de número de diapositiva"/>
          <p:cNvSpPr>
            <a:spLocks noGrp="1"/>
          </p:cNvSpPr>
          <p:nvPr>
            <p:ph type="sldNum" sz="quarter" idx="3"/>
          </p:nvPr>
        </p:nvSpPr>
        <p:spPr>
          <a:xfrm>
            <a:off x="3849870" y="9429946"/>
            <a:ext cx="2946275" cy="496584"/>
          </a:xfrm>
          <a:prstGeom prst="rect">
            <a:avLst/>
          </a:prstGeom>
        </p:spPr>
        <p:txBody>
          <a:bodyPr vert="horz" lIns="90905" tIns="45452" rIns="90905" bIns="45452" rtlCol="0" anchor="b"/>
          <a:lstStyle>
            <a:lvl1pPr algn="r">
              <a:defRPr sz="1200"/>
            </a:lvl1pPr>
          </a:lstStyle>
          <a:p>
            <a:fld id="{E5BA7402-BCEB-400B-9C81-EFA03A7894BF}" type="slidenum">
              <a:rPr lang="es-CL" smtClean="0"/>
              <a:t>‹Nº›</a:t>
            </a:fld>
            <a:endParaRPr lang="es-CL"/>
          </a:p>
        </p:txBody>
      </p:sp>
    </p:spTree>
    <p:extLst>
      <p:ext uri="{BB962C8B-B14F-4D97-AF65-F5344CB8AC3E}">
        <p14:creationId xmlns:p14="http://schemas.microsoft.com/office/powerpoint/2010/main" val="2966313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11" y="1"/>
            <a:ext cx="2946275" cy="496584"/>
          </a:xfrm>
          <a:prstGeom prst="rect">
            <a:avLst/>
          </a:prstGeom>
        </p:spPr>
        <p:txBody>
          <a:bodyPr vert="horz" lIns="90905" tIns="45452" rIns="90905" bIns="45452" rtlCol="0"/>
          <a:lstStyle>
            <a:lvl1pPr algn="l">
              <a:defRPr sz="1200"/>
            </a:lvl1pPr>
          </a:lstStyle>
          <a:p>
            <a:endParaRPr lang="es-CL"/>
          </a:p>
        </p:txBody>
      </p:sp>
      <p:sp>
        <p:nvSpPr>
          <p:cNvPr id="3" name="2 Marcador de fecha"/>
          <p:cNvSpPr>
            <a:spLocks noGrp="1"/>
          </p:cNvSpPr>
          <p:nvPr>
            <p:ph type="dt" idx="1"/>
          </p:nvPr>
        </p:nvSpPr>
        <p:spPr>
          <a:xfrm>
            <a:off x="3849870" y="1"/>
            <a:ext cx="2946275" cy="496584"/>
          </a:xfrm>
          <a:prstGeom prst="rect">
            <a:avLst/>
          </a:prstGeom>
        </p:spPr>
        <p:txBody>
          <a:bodyPr vert="horz" lIns="90905" tIns="45452" rIns="90905" bIns="45452" rtlCol="0"/>
          <a:lstStyle>
            <a:lvl1pPr algn="r">
              <a:defRPr sz="1200"/>
            </a:lvl1pPr>
          </a:lstStyle>
          <a:p>
            <a:fld id="{157160C6-F3F8-45D4-A55F-D5A0F86163DA}" type="datetimeFigureOut">
              <a:rPr lang="es-CL" smtClean="0"/>
              <a:t>10-05-2019</a:t>
            </a:fld>
            <a:endParaRPr lang="es-CL"/>
          </a:p>
        </p:txBody>
      </p:sp>
      <p:sp>
        <p:nvSpPr>
          <p:cNvPr id="4" name="3 Marcador de imagen de diapositiva"/>
          <p:cNvSpPr>
            <a:spLocks noGrp="1" noRot="1" noChangeAspect="1"/>
          </p:cNvSpPr>
          <p:nvPr>
            <p:ph type="sldImg" idx="2"/>
          </p:nvPr>
        </p:nvSpPr>
        <p:spPr>
          <a:xfrm>
            <a:off x="92075" y="744538"/>
            <a:ext cx="6613525" cy="3721100"/>
          </a:xfrm>
          <a:prstGeom prst="rect">
            <a:avLst/>
          </a:prstGeom>
          <a:noFill/>
          <a:ln w="12700">
            <a:solidFill>
              <a:prstClr val="black"/>
            </a:solidFill>
          </a:ln>
        </p:spPr>
        <p:txBody>
          <a:bodyPr vert="horz" lIns="90905" tIns="45452" rIns="90905" bIns="45452" rtlCol="0" anchor="ctr"/>
          <a:lstStyle/>
          <a:p>
            <a:endParaRPr lang="es-CL"/>
          </a:p>
        </p:txBody>
      </p:sp>
      <p:sp>
        <p:nvSpPr>
          <p:cNvPr id="5" name="4 Marcador de notas"/>
          <p:cNvSpPr>
            <a:spLocks noGrp="1"/>
          </p:cNvSpPr>
          <p:nvPr>
            <p:ph type="body" sz="quarter" idx="3"/>
          </p:nvPr>
        </p:nvSpPr>
        <p:spPr>
          <a:xfrm>
            <a:off x="680384" y="4716685"/>
            <a:ext cx="5436909" cy="4467531"/>
          </a:xfrm>
          <a:prstGeom prst="rect">
            <a:avLst/>
          </a:prstGeom>
        </p:spPr>
        <p:txBody>
          <a:bodyPr vert="horz" lIns="90905" tIns="45452" rIns="90905" bIns="45452"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5 Marcador de pie de página"/>
          <p:cNvSpPr>
            <a:spLocks noGrp="1"/>
          </p:cNvSpPr>
          <p:nvPr>
            <p:ph type="ftr" sz="quarter" idx="4"/>
          </p:nvPr>
        </p:nvSpPr>
        <p:spPr>
          <a:xfrm>
            <a:off x="11" y="9429946"/>
            <a:ext cx="2946275" cy="496584"/>
          </a:xfrm>
          <a:prstGeom prst="rect">
            <a:avLst/>
          </a:prstGeom>
        </p:spPr>
        <p:txBody>
          <a:bodyPr vert="horz" lIns="90905" tIns="45452" rIns="90905" bIns="45452"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49870" y="9429946"/>
            <a:ext cx="2946275" cy="496584"/>
          </a:xfrm>
          <a:prstGeom prst="rect">
            <a:avLst/>
          </a:prstGeom>
        </p:spPr>
        <p:txBody>
          <a:bodyPr vert="horz" lIns="90905" tIns="45452" rIns="90905" bIns="45452" rtlCol="0" anchor="b"/>
          <a:lstStyle>
            <a:lvl1pPr algn="r">
              <a:defRPr sz="1200"/>
            </a:lvl1pPr>
          </a:lstStyle>
          <a:p>
            <a:fld id="{DCC2C283-69D1-47EC-BAC7-F8FA5F4790C0}" type="slidenum">
              <a:rPr lang="es-CL" smtClean="0"/>
              <a:t>‹Nº›</a:t>
            </a:fld>
            <a:endParaRPr lang="es-CL"/>
          </a:p>
        </p:txBody>
      </p:sp>
    </p:spTree>
    <p:extLst>
      <p:ext uri="{BB962C8B-B14F-4D97-AF65-F5344CB8AC3E}">
        <p14:creationId xmlns:p14="http://schemas.microsoft.com/office/powerpoint/2010/main" val="1966961517"/>
      </p:ext>
    </p:extLst>
  </p:cSld>
  <p:clrMap bg1="lt1" tx1="dk1" bg2="lt2" tx2="dk2" accent1="accent1" accent2="accent2" accent3="accent3" accent4="accent4" accent5="accent5" accent6="accent6" hlink="hlink" folHlink="folHlink"/>
  <p:notesStyle>
    <a:lvl1pPr marL="0" algn="l" defTabSz="914125" rtl="0" eaLnBrk="1" latinLnBrk="0" hangingPunct="1">
      <a:defRPr sz="1200" kern="1200">
        <a:solidFill>
          <a:schemeClr val="tx1"/>
        </a:solidFill>
        <a:latin typeface="+mn-lt"/>
        <a:ea typeface="+mn-ea"/>
        <a:cs typeface="+mn-cs"/>
      </a:defRPr>
    </a:lvl1pPr>
    <a:lvl2pPr marL="457062" algn="l" defTabSz="914125" rtl="0" eaLnBrk="1" latinLnBrk="0" hangingPunct="1">
      <a:defRPr sz="1200" kern="1200">
        <a:solidFill>
          <a:schemeClr val="tx1"/>
        </a:solidFill>
        <a:latin typeface="+mn-lt"/>
        <a:ea typeface="+mn-ea"/>
        <a:cs typeface="+mn-cs"/>
      </a:defRPr>
    </a:lvl2pPr>
    <a:lvl3pPr marL="914125" algn="l" defTabSz="914125" rtl="0" eaLnBrk="1" latinLnBrk="0" hangingPunct="1">
      <a:defRPr sz="1200" kern="1200">
        <a:solidFill>
          <a:schemeClr val="tx1"/>
        </a:solidFill>
        <a:latin typeface="+mn-lt"/>
        <a:ea typeface="+mn-ea"/>
        <a:cs typeface="+mn-cs"/>
      </a:defRPr>
    </a:lvl3pPr>
    <a:lvl4pPr marL="1371186" algn="l" defTabSz="914125" rtl="0" eaLnBrk="1" latinLnBrk="0" hangingPunct="1">
      <a:defRPr sz="1200" kern="1200">
        <a:solidFill>
          <a:schemeClr val="tx1"/>
        </a:solidFill>
        <a:latin typeface="+mn-lt"/>
        <a:ea typeface="+mn-ea"/>
        <a:cs typeface="+mn-cs"/>
      </a:defRPr>
    </a:lvl4pPr>
    <a:lvl5pPr marL="1828248" algn="l" defTabSz="914125" rtl="0" eaLnBrk="1" latinLnBrk="0" hangingPunct="1">
      <a:defRPr sz="1200" kern="1200">
        <a:solidFill>
          <a:schemeClr val="tx1"/>
        </a:solidFill>
        <a:latin typeface="+mn-lt"/>
        <a:ea typeface="+mn-ea"/>
        <a:cs typeface="+mn-cs"/>
      </a:defRPr>
    </a:lvl5pPr>
    <a:lvl6pPr marL="2285310" algn="l" defTabSz="914125" rtl="0" eaLnBrk="1" latinLnBrk="0" hangingPunct="1">
      <a:defRPr sz="1200" kern="1200">
        <a:solidFill>
          <a:schemeClr val="tx1"/>
        </a:solidFill>
        <a:latin typeface="+mn-lt"/>
        <a:ea typeface="+mn-ea"/>
        <a:cs typeface="+mn-cs"/>
      </a:defRPr>
    </a:lvl6pPr>
    <a:lvl7pPr marL="2742373" algn="l" defTabSz="914125" rtl="0" eaLnBrk="1" latinLnBrk="0" hangingPunct="1">
      <a:defRPr sz="1200" kern="1200">
        <a:solidFill>
          <a:schemeClr val="tx1"/>
        </a:solidFill>
        <a:latin typeface="+mn-lt"/>
        <a:ea typeface="+mn-ea"/>
        <a:cs typeface="+mn-cs"/>
      </a:defRPr>
    </a:lvl7pPr>
    <a:lvl8pPr marL="3199434" algn="l" defTabSz="914125" rtl="0" eaLnBrk="1" latinLnBrk="0" hangingPunct="1">
      <a:defRPr sz="1200" kern="1200">
        <a:solidFill>
          <a:schemeClr val="tx1"/>
        </a:solidFill>
        <a:latin typeface="+mn-lt"/>
        <a:ea typeface="+mn-ea"/>
        <a:cs typeface="+mn-cs"/>
      </a:defRPr>
    </a:lvl8pPr>
    <a:lvl9pPr marL="3656497" algn="l" defTabSz="914125"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9.xml"/><Relationship Id="rId7" Type="http://schemas.openxmlformats.org/officeDocument/2006/relationships/image" Target="../media/image35.jpeg"/><Relationship Id="rId2" Type="http://schemas.openxmlformats.org/officeDocument/2006/relationships/tags" Target="../tags/tag8.xml"/><Relationship Id="rId1" Type="http://schemas.openxmlformats.org/officeDocument/2006/relationships/vmlDrawing" Target="../drawings/vmlDrawing3.vml"/><Relationship Id="rId6" Type="http://schemas.openxmlformats.org/officeDocument/2006/relationships/image" Target="../media/image34.emf"/><Relationship Id="rId5" Type="http://schemas.openxmlformats.org/officeDocument/2006/relationships/oleObject" Target="../embeddings/oleObject3.bin"/><Relationship Id="rId4"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0.xml"/></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1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Master" Target="../slideMasters/slideMaster11.xml"/><Relationship Id="rId1" Type="http://schemas.openxmlformats.org/officeDocument/2006/relationships/tags" Target="../tags/tag1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11.xml"/><Relationship Id="rId1" Type="http://schemas.openxmlformats.org/officeDocument/2006/relationships/tags" Target="../tags/tag1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Master" Target="../slideMasters/slideMaster11.xml"/><Relationship Id="rId1" Type="http://schemas.openxmlformats.org/officeDocument/2006/relationships/tags" Target="../tags/tag20.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2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1.xml"/><Relationship Id="rId1" Type="http://schemas.openxmlformats.org/officeDocument/2006/relationships/tags" Target="../tags/tag2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2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1.xml"/><Relationship Id="rId1" Type="http://schemas.openxmlformats.org/officeDocument/2006/relationships/tags" Target="../tags/tag24.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5.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7.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8.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9.xml"/></Relationships>
</file>

<file path=ppt/slideLayouts/_rels/slideLayout15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33.xml"/><Relationship Id="rId7" Type="http://schemas.openxmlformats.org/officeDocument/2006/relationships/image" Target="../media/image35.jpeg"/><Relationship Id="rId2" Type="http://schemas.openxmlformats.org/officeDocument/2006/relationships/tags" Target="../tags/tag32.xml"/><Relationship Id="rId1" Type="http://schemas.openxmlformats.org/officeDocument/2006/relationships/vmlDrawing" Target="../drawings/vmlDrawing4.vml"/><Relationship Id="rId6" Type="http://schemas.openxmlformats.org/officeDocument/2006/relationships/image" Target="../media/image45.emf"/><Relationship Id="rId5" Type="http://schemas.openxmlformats.org/officeDocument/2006/relationships/oleObject" Target="../embeddings/oleObject4.bin"/><Relationship Id="rId4"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3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3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3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3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4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Master" Target="../slideMasters/slideMaster11.xml"/><Relationship Id="rId1" Type="http://schemas.openxmlformats.org/officeDocument/2006/relationships/tags" Target="../tags/tag4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4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Master" Target="../slideMasters/slideMaster11.xml"/><Relationship Id="rId1" Type="http://schemas.openxmlformats.org/officeDocument/2006/relationships/tags" Target="../tags/tag4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11.xml"/><Relationship Id="rId1" Type="http://schemas.openxmlformats.org/officeDocument/2006/relationships/tags" Target="../tags/tag4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Master" Target="../slideMasters/slideMaster11.xml"/><Relationship Id="rId1" Type="http://schemas.openxmlformats.org/officeDocument/2006/relationships/tags" Target="../tags/tag4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4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1.xml"/><Relationship Id="rId1" Type="http://schemas.openxmlformats.org/officeDocument/2006/relationships/tags" Target="../tags/tag4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4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Master" Target="../slideMasters/slideMaster11.xml"/><Relationship Id="rId1" Type="http://schemas.openxmlformats.org/officeDocument/2006/relationships/tags" Target="../tags/tag49.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0.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1.xml"/><Relationship Id="rId1" Type="http://schemas.openxmlformats.org/officeDocument/2006/relationships/tags" Target="../tags/tag53.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Master" Target="../slideMasters/slideMaster11.xml"/><Relationship Id="rId1" Type="http://schemas.openxmlformats.org/officeDocument/2006/relationships/tags" Target="../tags/tag5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Master" Target="../slideMasters/slideMaster11.xml"/><Relationship Id="rId1" Type="http://schemas.openxmlformats.org/officeDocument/2006/relationships/tags" Target="../tags/tag5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7.xml"/></Relationships>
</file>

<file path=ppt/slideLayouts/_rels/slideLayout186.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vmlDrawing" Target="../drawings/vmlDrawing5.vml"/><Relationship Id="rId6" Type="http://schemas.openxmlformats.org/officeDocument/2006/relationships/image" Target="../media/image31.emf"/><Relationship Id="rId5" Type="http://schemas.openxmlformats.org/officeDocument/2006/relationships/oleObject" Target="../embeddings/oleObject5.bin"/><Relationship Id="rId4"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60.xml"/><Relationship Id="rId1" Type="http://schemas.openxmlformats.org/officeDocument/2006/relationships/vmlDrawing" Target="../drawings/vmlDrawing6.vml"/><Relationship Id="rId5" Type="http://schemas.openxmlformats.org/officeDocument/2006/relationships/image" Target="../media/image31.emf"/><Relationship Id="rId4" Type="http://schemas.openxmlformats.org/officeDocument/2006/relationships/oleObject" Target="../embeddings/oleObject6.bin"/></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61.xml"/><Relationship Id="rId1" Type="http://schemas.openxmlformats.org/officeDocument/2006/relationships/vmlDrawing" Target="../drawings/vmlDrawing7.vml"/><Relationship Id="rId5" Type="http://schemas.openxmlformats.org/officeDocument/2006/relationships/image" Target="../media/image31.emf"/><Relationship Id="rId4" Type="http://schemas.openxmlformats.org/officeDocument/2006/relationships/oleObject" Target="../embeddings/oleObject7.bin"/></Relationships>
</file>

<file path=ppt/slideLayouts/_rels/slideLayout189.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37.png"/><Relationship Id="rId2" Type="http://schemas.openxmlformats.org/officeDocument/2006/relationships/tags" Target="../tags/tag62.xml"/><Relationship Id="rId1" Type="http://schemas.openxmlformats.org/officeDocument/2006/relationships/vmlDrawing" Target="../drawings/vmlDrawing8.vml"/><Relationship Id="rId6" Type="http://schemas.openxmlformats.org/officeDocument/2006/relationships/image" Target="../media/image31.emf"/><Relationship Id="rId5" Type="http://schemas.openxmlformats.org/officeDocument/2006/relationships/oleObject" Target="../embeddings/oleObject8.bin"/><Relationship Id="rId4"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9.vml"/><Relationship Id="rId6" Type="http://schemas.openxmlformats.org/officeDocument/2006/relationships/image" Target="../media/image31.emf"/><Relationship Id="rId5" Type="http://schemas.openxmlformats.org/officeDocument/2006/relationships/oleObject" Target="../embeddings/oleObject9.bin"/><Relationship Id="rId4"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66.xml"/><Relationship Id="rId1" Type="http://schemas.openxmlformats.org/officeDocument/2006/relationships/vmlDrawing" Target="../drawings/vmlDrawing10.vml"/><Relationship Id="rId5" Type="http://schemas.openxmlformats.org/officeDocument/2006/relationships/image" Target="../media/image31.emf"/><Relationship Id="rId4" Type="http://schemas.openxmlformats.org/officeDocument/2006/relationships/oleObject" Target="../embeddings/oleObject10.bin"/></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67.xml"/><Relationship Id="rId1" Type="http://schemas.openxmlformats.org/officeDocument/2006/relationships/vmlDrawing" Target="../drawings/vmlDrawing11.vml"/><Relationship Id="rId5" Type="http://schemas.openxmlformats.org/officeDocument/2006/relationships/image" Target="../media/image31.emf"/><Relationship Id="rId4" Type="http://schemas.openxmlformats.org/officeDocument/2006/relationships/oleObject" Target="../embeddings/oleObject11.bin"/></Relationships>
</file>

<file path=ppt/slideLayouts/_rels/slideLayout193.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37.png"/><Relationship Id="rId2" Type="http://schemas.openxmlformats.org/officeDocument/2006/relationships/tags" Target="../tags/tag68.xml"/><Relationship Id="rId1" Type="http://schemas.openxmlformats.org/officeDocument/2006/relationships/vmlDrawing" Target="../drawings/vmlDrawing12.vml"/><Relationship Id="rId6" Type="http://schemas.openxmlformats.org/officeDocument/2006/relationships/image" Target="../media/image31.emf"/><Relationship Id="rId5" Type="http://schemas.openxmlformats.org/officeDocument/2006/relationships/oleObject" Target="../embeddings/oleObject12.bin"/><Relationship Id="rId4"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70.xml"/><Relationship Id="rId1" Type="http://schemas.openxmlformats.org/officeDocument/2006/relationships/vmlDrawing" Target="../drawings/vmlDrawing13.vml"/><Relationship Id="rId6" Type="http://schemas.openxmlformats.org/officeDocument/2006/relationships/image" Target="../media/image38.png"/><Relationship Id="rId5" Type="http://schemas.openxmlformats.org/officeDocument/2006/relationships/image" Target="../media/image31.emf"/><Relationship Id="rId4" Type="http://schemas.openxmlformats.org/officeDocument/2006/relationships/oleObject" Target="../embeddings/oleObject13.bin"/></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2.xml"/><Relationship Id="rId7" Type="http://schemas.openxmlformats.org/officeDocument/2006/relationships/tags" Target="../tags/tag6.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9" Type="http://schemas.openxmlformats.org/officeDocument/2006/relationships/oleObject" Target="../embeddings/oleObject1.bin"/></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1" y="4177002"/>
            <a:ext cx="10972800" cy="1143000"/>
          </a:xfrm>
        </p:spPr>
        <p:txBody>
          <a:bodyPr lIns="0" tIns="0" rIns="0" bIns="0" anchor="t" anchorCtr="0">
            <a:noAutofit/>
          </a:bodyPr>
          <a:lstStyle>
            <a:lvl1pPr algn="l">
              <a:lnSpc>
                <a:spcPct val="90000"/>
              </a:lnSpc>
              <a:defRPr sz="3600">
                <a:solidFill>
                  <a:schemeClr val="accent3"/>
                </a:solidFill>
                <a:latin typeface="+mj-lt"/>
                <a:cs typeface="Calibri"/>
              </a:defRPr>
            </a:lvl1pPr>
          </a:lstStyle>
          <a:p>
            <a:r>
              <a:rPr lang="es-ES_tradnl" sz="3200" b="0" i="0" dirty="0">
                <a:solidFill>
                  <a:srgbClr val="007A94"/>
                </a:solidFill>
                <a:latin typeface="Trebuchet MS"/>
                <a:ea typeface="Trebuchet MS"/>
                <a:cs typeface="Trebuchet MS"/>
              </a:rPr>
              <a:t>Título de</a:t>
            </a:r>
            <a:br>
              <a:rPr lang="es-ES_tradnl" sz="3200" b="0" i="0" dirty="0">
                <a:solidFill>
                  <a:srgbClr val="007A94"/>
                </a:solidFill>
                <a:latin typeface="Trebuchet MS"/>
                <a:ea typeface="Trebuchet MS"/>
                <a:cs typeface="Trebuchet MS"/>
              </a:rPr>
            </a:br>
            <a:r>
              <a:rPr lang="es-ES_tradnl" sz="3200" b="0" i="0" dirty="0">
                <a:solidFill>
                  <a:srgbClr val="007A94"/>
                </a:solidFill>
                <a:latin typeface="Trebuchet MS"/>
                <a:ea typeface="Trebuchet MS"/>
                <a:cs typeface="Trebuchet MS"/>
              </a:rPr>
              <a:t>Presentación</a:t>
            </a:r>
          </a:p>
        </p:txBody>
      </p:sp>
      <p:sp>
        <p:nvSpPr>
          <p:cNvPr id="22" name="Marcador de texto 21"/>
          <p:cNvSpPr>
            <a:spLocks noGrp="1"/>
          </p:cNvSpPr>
          <p:nvPr>
            <p:ph type="body" sz="quarter" idx="10" hasCustomPrompt="1"/>
          </p:nvPr>
        </p:nvSpPr>
        <p:spPr>
          <a:xfrm>
            <a:off x="609603" y="5725057"/>
            <a:ext cx="5086351" cy="212400"/>
          </a:xfrm>
        </p:spPr>
        <p:txBody>
          <a:bodyPr lIns="0" tIns="0" rIns="0" bIns="0" anchor="ctr" anchorCtr="0">
            <a:noAutofit/>
          </a:bodyPr>
          <a:lstStyle>
            <a:lvl1pPr marL="0" indent="0" rtl="0">
              <a:spcBef>
                <a:spcPts val="0"/>
              </a:spcBef>
              <a:buNone/>
              <a:defRPr sz="1800">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Nombre de Presentador</a:t>
            </a:r>
          </a:p>
        </p:txBody>
      </p:sp>
      <p:sp>
        <p:nvSpPr>
          <p:cNvPr id="25" name="Marcador de texto 21"/>
          <p:cNvSpPr>
            <a:spLocks noGrp="1"/>
          </p:cNvSpPr>
          <p:nvPr>
            <p:ph type="body" sz="quarter" idx="11" hasCustomPrompt="1"/>
          </p:nvPr>
        </p:nvSpPr>
        <p:spPr>
          <a:xfrm>
            <a:off x="609603" y="5958947"/>
            <a:ext cx="5086351" cy="212400"/>
          </a:xfrm>
        </p:spPr>
        <p:txBody>
          <a:bodyPr lIns="0" tIns="0" rIns="0" bIns="0" anchor="ctr" anchorCtr="0">
            <a:noAutofit/>
          </a:bodyPr>
          <a:lstStyle>
            <a:lvl1pPr marL="0" indent="0" rtl="0">
              <a:buNone/>
              <a:defRPr sz="1800" cap="all">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Nombre de Conferencia</a:t>
            </a:r>
          </a:p>
        </p:txBody>
      </p:sp>
      <p:sp>
        <p:nvSpPr>
          <p:cNvPr id="27" name="Marcador de texto 21"/>
          <p:cNvSpPr>
            <a:spLocks noGrp="1"/>
          </p:cNvSpPr>
          <p:nvPr>
            <p:ph type="body" sz="quarter" idx="12" hasCustomPrompt="1"/>
          </p:nvPr>
        </p:nvSpPr>
        <p:spPr>
          <a:xfrm>
            <a:off x="609603" y="6197600"/>
            <a:ext cx="5086351" cy="212400"/>
          </a:xfrm>
        </p:spPr>
        <p:txBody>
          <a:bodyPr lIns="0" tIns="0" rIns="0" bIns="0" anchor="ctr" anchorCtr="0">
            <a:noAutofit/>
          </a:bodyPr>
          <a:lstStyle>
            <a:lvl1pPr marL="0" indent="0" rtl="0">
              <a:buNone/>
              <a:defRPr sz="1400">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15 de Enero del 2014</a:t>
            </a:r>
          </a:p>
        </p:txBody>
      </p:sp>
      <p:sp>
        <p:nvSpPr>
          <p:cNvPr id="31" name="CuadroTexto 30"/>
          <p:cNvSpPr txBox="1"/>
          <p:nvPr userDrawn="1"/>
        </p:nvSpPr>
        <p:spPr>
          <a:xfrm>
            <a:off x="4995333" y="3683000"/>
            <a:ext cx="184676" cy="369302"/>
          </a:xfrm>
          <a:prstGeom prst="rect">
            <a:avLst/>
          </a:prstGeom>
          <a:noFill/>
        </p:spPr>
        <p:txBody>
          <a:bodyPr wrap="none" lIns="91413" tIns="45705" rIns="91413" bIns="45705" rtlCol="0">
            <a:spAutoFit/>
          </a:bodyPr>
          <a:lstStyle/>
          <a:p>
            <a:endParaRPr lang="es-ES" sz="1800" dirty="0"/>
          </a:p>
        </p:txBody>
      </p:sp>
      <p:pic>
        <p:nvPicPr>
          <p:cNvPr id="15" name="Imagen 14" descr="Trama_portada-05.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
        <p:nvSpPr>
          <p:cNvPr id="23" name="Triángulo rectángulo 22">
            <a:extLst>
              <a:ext uri="{FF2B5EF4-FFF2-40B4-BE49-F238E27FC236}">
                <a16:creationId xmlns:a16="http://schemas.microsoft.com/office/drawing/2014/main" id="{0F132C75-14F9-4622-AEE2-BD8284111929}"/>
              </a:ext>
            </a:extLst>
          </p:cNvPr>
          <p:cNvSpPr/>
          <p:nvPr userDrawn="1"/>
        </p:nvSpPr>
        <p:spPr>
          <a:xfrm flipH="1">
            <a:off x="11182525" y="5964571"/>
            <a:ext cx="1010284" cy="897529"/>
          </a:xfrm>
          <a:prstGeom prst="rtTriangle">
            <a:avLst/>
          </a:prstGeom>
          <a:solidFill>
            <a:srgbClr val="FF0000"/>
          </a:solidFill>
          <a:ln w="12700" cap="flat" cmpd="sng" algn="ctr">
            <a:noFill/>
            <a:prstDash val="solid"/>
            <a:miter lim="800000"/>
          </a:ln>
          <a:effectLst/>
        </p:spPr>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24" name="CuadroTexto 23">
            <a:extLst>
              <a:ext uri="{FF2B5EF4-FFF2-40B4-BE49-F238E27FC236}">
                <a16:creationId xmlns:a16="http://schemas.microsoft.com/office/drawing/2014/main" id="{956E012D-B856-4988-9A33-E6E1F366071A}"/>
              </a:ext>
            </a:extLst>
          </p:cNvPr>
          <p:cNvSpPr txBox="1"/>
          <p:nvPr userDrawn="1"/>
        </p:nvSpPr>
        <p:spPr>
          <a:xfrm rot="21445983">
            <a:off x="11527282" y="6424648"/>
            <a:ext cx="699083" cy="307777"/>
          </a:xfrm>
          <a:prstGeom prst="rect">
            <a:avLst/>
          </a:prstGeom>
          <a:noFill/>
        </p:spPr>
        <p:txBody>
          <a:bodyPr wrap="square" rtlCol="0">
            <a:spAutoFit/>
          </a:bodyPr>
          <a:lstStyle/>
          <a:p>
            <a:r>
              <a:rPr lang="es-ES" sz="1400" dirty="0"/>
              <a:t>Gestor</a:t>
            </a:r>
            <a:endParaRPr lang="es-CL" sz="1400" dirty="0"/>
          </a:p>
        </p:txBody>
      </p:sp>
    </p:spTree>
    <p:extLst>
      <p:ext uri="{BB962C8B-B14F-4D97-AF65-F5344CB8AC3E}">
        <p14:creationId xmlns:p14="http://schemas.microsoft.com/office/powerpoint/2010/main" val="3062730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10/05/2019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37900950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2" name="1 Rectángulo"/>
          <p:cNvSpPr/>
          <p:nvPr userDrawn="1"/>
        </p:nvSpPr>
        <p:spPr>
          <a:xfrm>
            <a:off x="0" y="1"/>
            <a:ext cx="12192000" cy="140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5249128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seño personalizado subtítulo">
    <p:spTree>
      <p:nvGrpSpPr>
        <p:cNvPr id="1" name=""/>
        <p:cNvGrpSpPr/>
        <p:nvPr/>
      </p:nvGrpSpPr>
      <p:grpSpPr>
        <a:xfrm>
          <a:off x="0" y="0"/>
          <a:ext cx="0" cy="0"/>
          <a:chOff x="0" y="0"/>
          <a:chExt cx="0" cy="0"/>
        </a:xfrm>
      </p:grpSpPr>
      <p:sp>
        <p:nvSpPr>
          <p:cNvPr id="14" name="Rectángulo 13"/>
          <p:cNvSpPr/>
          <p:nvPr userDrawn="1"/>
        </p:nvSpPr>
        <p:spPr>
          <a:xfrm>
            <a:off x="1925206" y="3237967"/>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grpSp>
        <p:nvGrpSpPr>
          <p:cNvPr id="15" name="Agrupar 14"/>
          <p:cNvGrpSpPr/>
          <p:nvPr userDrawn="1"/>
        </p:nvGrpSpPr>
        <p:grpSpPr>
          <a:xfrm>
            <a:off x="1925205"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grpSp>
      <p:sp>
        <p:nvSpPr>
          <p:cNvPr id="2" name="Título 1"/>
          <p:cNvSpPr>
            <a:spLocks noGrp="1"/>
          </p:cNvSpPr>
          <p:nvPr>
            <p:ph type="title" hasCustomPrompt="1"/>
          </p:nvPr>
        </p:nvSpPr>
        <p:spPr>
          <a:xfrm>
            <a:off x="2506129" y="4056015"/>
            <a:ext cx="9319691" cy="1143000"/>
          </a:xfrm>
          <a:prstGeom prst="rect">
            <a:avLst/>
          </a:prstGeom>
        </p:spPr>
        <p:txBody>
          <a:bodyPr lIns="0" tIns="0" rIns="0" bIns="0" anchor="t" anchorCtr="0">
            <a:noAutofit/>
          </a:bodyPr>
          <a:lstStyle>
            <a:lvl1pPr algn="l">
              <a:lnSpc>
                <a:spcPct val="80000"/>
              </a:lnSpc>
              <a:defRPr sz="3400" b="0" i="0" baseline="0">
                <a:solidFill>
                  <a:schemeClr val="accent3"/>
                </a:solidFill>
              </a:defRPr>
            </a:lvl1pPr>
          </a:lstStyle>
          <a:p>
            <a:r>
              <a:rPr lang="es-ES" sz="3000" dirty="0">
                <a:solidFill>
                  <a:srgbClr val="007A94"/>
                </a:solidFill>
              </a:rPr>
              <a:t>Subtítulo de Presentación</a:t>
            </a:r>
            <a:br>
              <a:rPr lang="es-ES" dirty="0"/>
            </a:br>
            <a:r>
              <a:rPr lang="es-ES" dirty="0"/>
              <a:t>
</a:t>
            </a:r>
          </a:p>
        </p:txBody>
      </p:sp>
    </p:spTree>
    <p:extLst>
      <p:ext uri="{BB962C8B-B14F-4D97-AF65-F5344CB8AC3E}">
        <p14:creationId xmlns:p14="http://schemas.microsoft.com/office/powerpoint/2010/main" val="38266246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0" y="4177002"/>
            <a:ext cx="10972800" cy="1143000"/>
          </a:xfrm>
          <a:prstGeom prst="rect">
            <a:avLst/>
          </a:prstGeom>
        </p:spPr>
        <p:txBody>
          <a:bodyPr lIns="0" tIns="0" rIns="0" bIns="0" anchor="t" anchorCtr="0">
            <a:noAutofit/>
          </a:bodyPr>
          <a:lstStyle>
            <a:lvl1pPr algn="l">
              <a:lnSpc>
                <a:spcPct val="90000"/>
              </a:lnSpc>
              <a:defRPr sz="2700">
                <a:solidFill>
                  <a:srgbClr val="00778B"/>
                </a:solidFill>
                <a:latin typeface="+mj-lt"/>
                <a:cs typeface="Calibri"/>
              </a:defRPr>
            </a:lvl1pPr>
          </a:lstStyle>
          <a:p>
            <a:r>
              <a:rPr lang="es-ES_tradnl" sz="2400" b="0" i="0" dirty="0">
                <a:solidFill>
                  <a:srgbClr val="007A94"/>
                </a:solidFill>
                <a:latin typeface="Trebuchet MS"/>
                <a:ea typeface="Trebuchet MS"/>
                <a:cs typeface="Trebuchet MS"/>
              </a:rPr>
              <a:t>Título de</a:t>
            </a:r>
            <a:br>
              <a:rPr lang="es-ES_tradnl" sz="2400" b="0" i="0" dirty="0">
                <a:solidFill>
                  <a:srgbClr val="007A94"/>
                </a:solidFill>
                <a:latin typeface="Trebuchet MS"/>
                <a:ea typeface="Trebuchet MS"/>
                <a:cs typeface="Trebuchet MS"/>
              </a:rPr>
            </a:br>
            <a:r>
              <a:rPr lang="es-ES_tradnl" sz="2400" b="0" i="0" dirty="0">
                <a:solidFill>
                  <a:srgbClr val="007A94"/>
                </a:solidFill>
                <a:latin typeface="Trebuchet MS"/>
                <a:ea typeface="Trebuchet MS"/>
                <a:cs typeface="Trebuchet MS"/>
              </a:rPr>
              <a:t>Presentación</a:t>
            </a:r>
          </a:p>
        </p:txBody>
      </p:sp>
      <p:sp>
        <p:nvSpPr>
          <p:cNvPr id="31" name="CuadroTexto 30"/>
          <p:cNvSpPr txBox="1"/>
          <p:nvPr userDrawn="1"/>
        </p:nvSpPr>
        <p:spPr>
          <a:xfrm>
            <a:off x="4995335" y="3683000"/>
            <a:ext cx="184731" cy="300082"/>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s-ES" sz="1350" b="0" i="0" u="none" strike="noStrike" kern="1200" cap="none" spc="0" normalizeH="0" baseline="0" noProof="0" dirty="0">
              <a:ln>
                <a:noFill/>
              </a:ln>
              <a:solidFill>
                <a:prstClr val="black"/>
              </a:solidFill>
              <a:effectLst/>
              <a:uLnTx/>
              <a:uFillTx/>
              <a:latin typeface="Trebuchet MS"/>
              <a:ea typeface="+mn-ea"/>
              <a:cs typeface="+mn-cs"/>
            </a:endParaRPr>
          </a:p>
        </p:txBody>
      </p:sp>
      <p:pic>
        <p:nvPicPr>
          <p:cNvPr id="15" name="Imagen 14" descr="Trama_portada-05.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grpSp>
      <p:sp>
        <p:nvSpPr>
          <p:cNvPr id="32" name="Marcador de texto 21"/>
          <p:cNvSpPr>
            <a:spLocks noGrp="1"/>
          </p:cNvSpPr>
          <p:nvPr>
            <p:ph type="body" sz="quarter" idx="10" hasCustomPrompt="1"/>
          </p:nvPr>
        </p:nvSpPr>
        <p:spPr>
          <a:xfrm>
            <a:off x="609602" y="5484082"/>
            <a:ext cx="5086351" cy="212400"/>
          </a:xfrm>
          <a:prstGeom prst="rect">
            <a:avLst/>
          </a:prstGeom>
        </p:spPr>
        <p:txBody>
          <a:bodyPr lIns="0" tIns="0" rIns="0" bIns="0" anchor="ctr" anchorCtr="0">
            <a:noAutofit/>
          </a:bodyPr>
          <a:lstStyle>
            <a:lvl1pPr marL="0" indent="0" rtl="0">
              <a:spcBef>
                <a:spcPts val="0"/>
              </a:spcBef>
              <a:buNone/>
              <a:defRPr sz="1200" b="1" baseline="0">
                <a:solidFill>
                  <a:schemeClr val="bg1">
                    <a:lumMod val="50000"/>
                  </a:schemeClr>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Nombre de Presentador</a:t>
            </a:r>
          </a:p>
        </p:txBody>
      </p:sp>
      <p:sp>
        <p:nvSpPr>
          <p:cNvPr id="33" name="Marcador de texto 21"/>
          <p:cNvSpPr>
            <a:spLocks noGrp="1"/>
          </p:cNvSpPr>
          <p:nvPr>
            <p:ph type="body" sz="quarter" idx="12" hasCustomPrompt="1"/>
          </p:nvPr>
        </p:nvSpPr>
        <p:spPr>
          <a:xfrm>
            <a:off x="609602" y="6197600"/>
            <a:ext cx="5086351" cy="212400"/>
          </a:xfrm>
          <a:prstGeom prst="rect">
            <a:avLst/>
          </a:prstGeom>
        </p:spPr>
        <p:txBody>
          <a:bodyPr lIns="0" tIns="0" rIns="0" bIns="0" anchor="ctr" anchorCtr="0">
            <a:noAutofit/>
          </a:bodyPr>
          <a:lstStyle>
            <a:lvl1pPr marL="0" indent="0" rtl="0">
              <a:buNone/>
              <a:defRPr sz="1050" cap="none" baseline="0">
                <a:solidFill>
                  <a:schemeClr val="bg1">
                    <a:lumMod val="50000"/>
                  </a:schemeClr>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15 de Enero del 2014</a:t>
            </a:r>
          </a:p>
        </p:txBody>
      </p:sp>
      <p:sp>
        <p:nvSpPr>
          <p:cNvPr id="37" name="Marcador de texto 21"/>
          <p:cNvSpPr>
            <a:spLocks noGrp="1"/>
          </p:cNvSpPr>
          <p:nvPr>
            <p:ph type="body" sz="quarter" idx="13" hasCustomPrompt="1"/>
          </p:nvPr>
        </p:nvSpPr>
        <p:spPr>
          <a:xfrm>
            <a:off x="609602" y="5696482"/>
            <a:ext cx="5086351" cy="212400"/>
          </a:xfrm>
          <a:prstGeom prst="rect">
            <a:avLst/>
          </a:prstGeom>
        </p:spPr>
        <p:txBody>
          <a:bodyPr lIns="0" tIns="0" rIns="0" bIns="0" anchor="ctr" anchorCtr="0">
            <a:noAutofit/>
          </a:bodyPr>
          <a:lstStyle>
            <a:lvl1pPr marL="0" indent="0" rtl="0">
              <a:buNone/>
              <a:defRPr sz="1050" cap="none" baseline="0">
                <a:solidFill>
                  <a:schemeClr val="bg1">
                    <a:lumMod val="50000"/>
                  </a:schemeClr>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Cargo Presentador</a:t>
            </a:r>
          </a:p>
        </p:txBody>
      </p:sp>
      <p:sp>
        <p:nvSpPr>
          <p:cNvPr id="38" name="Marcador de texto 21"/>
          <p:cNvSpPr>
            <a:spLocks noGrp="1"/>
          </p:cNvSpPr>
          <p:nvPr>
            <p:ph type="body" sz="quarter" idx="14" hasCustomPrompt="1"/>
          </p:nvPr>
        </p:nvSpPr>
        <p:spPr>
          <a:xfrm>
            <a:off x="609602" y="5962429"/>
            <a:ext cx="5086351" cy="212400"/>
          </a:xfrm>
          <a:prstGeom prst="rect">
            <a:avLst/>
          </a:prstGeom>
        </p:spPr>
        <p:txBody>
          <a:bodyPr lIns="0" tIns="0" rIns="0" bIns="0" anchor="ctr" anchorCtr="0">
            <a:noAutofit/>
          </a:bodyPr>
          <a:lstStyle>
            <a:lvl1pPr marL="0" indent="0" rtl="0">
              <a:buNone/>
              <a:defRPr sz="1050" cap="none" baseline="0">
                <a:solidFill>
                  <a:schemeClr val="bg1">
                    <a:lumMod val="50000"/>
                  </a:schemeClr>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Nombre de Conferencia</a:t>
            </a:r>
          </a:p>
        </p:txBody>
      </p:sp>
      <p:pic>
        <p:nvPicPr>
          <p:cNvPr id="22" name="Imagen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8837" y="5357326"/>
            <a:ext cx="3603563" cy="1462522"/>
          </a:xfrm>
          <a:prstGeom prst="rect">
            <a:avLst/>
          </a:prstGeom>
        </p:spPr>
      </p:pic>
    </p:spTree>
    <p:extLst>
      <p:ext uri="{BB962C8B-B14F-4D97-AF65-F5344CB8AC3E}">
        <p14:creationId xmlns:p14="http://schemas.microsoft.com/office/powerpoint/2010/main" val="402917108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 Título y objetos">
    <p:spTree>
      <p:nvGrpSpPr>
        <p:cNvPr id="1" name=""/>
        <p:cNvGrpSpPr/>
        <p:nvPr/>
      </p:nvGrpSpPr>
      <p:grpSpPr>
        <a:xfrm>
          <a:off x="0" y="0"/>
          <a:ext cx="0" cy="0"/>
          <a:chOff x="0" y="0"/>
          <a:chExt cx="0" cy="0"/>
        </a:xfrm>
      </p:grpSpPr>
      <p:sp>
        <p:nvSpPr>
          <p:cNvPr id="13" name="2 Marcador de contenido"/>
          <p:cNvSpPr>
            <a:spLocks noGrp="1"/>
          </p:cNvSpPr>
          <p:nvPr>
            <p:ph sz="quarter" idx="10" hasCustomPrompt="1"/>
          </p:nvPr>
        </p:nvSpPr>
        <p:spPr>
          <a:xfrm>
            <a:off x="327547" y="1105472"/>
            <a:ext cx="11536908" cy="5486399"/>
          </a:xfrm>
          <a:prstGeom prst="rect">
            <a:avLst/>
          </a:prstGeom>
        </p:spPr>
        <p:txBody>
          <a:bodyPr/>
          <a:lstStyle>
            <a:lvl1pPr marL="0" indent="0">
              <a:lnSpc>
                <a:spcPct val="100000"/>
              </a:lnSpc>
              <a:spcAft>
                <a:spcPts val="450"/>
              </a:spcAft>
              <a:buClrTx/>
              <a:buFont typeface="Arial" panose="020B0604020202020204" pitchFamily="34" charset="0"/>
              <a:buNone/>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Arial" panose="020B0604020202020204" pitchFamily="34" charset="0"/>
              <a:buChar char="•"/>
              <a:defRPr sz="1350">
                <a:latin typeface="Arial" panose="020B0604020202020204" pitchFamily="34" charset="0"/>
                <a:cs typeface="Arial" panose="020B0604020202020204" pitchFamily="34" charset="0"/>
              </a:defRPr>
            </a:lvl2pPr>
            <a:lvl3pPr marL="486000">
              <a:lnSpc>
                <a:spcPct val="100000"/>
              </a:lnSpc>
              <a:spcAft>
                <a:spcPts val="450"/>
              </a:spcAft>
              <a:buClrTx/>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5pPr>
          </a:lstStyle>
          <a:p>
            <a:pPr lvl="0"/>
            <a:r>
              <a:rPr lang="es-ES_tradnl" dirty="0"/>
              <a:t>Área de texto de texto regular. Esto es texto simulado. Área de texto de texto regular. Esto es texto simulado área de texto de texto regular. Esto es texto simulado. </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4"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15"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9727337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 Título y objetos (niveles)">
    <p:spTree>
      <p:nvGrpSpPr>
        <p:cNvPr id="1" name=""/>
        <p:cNvGrpSpPr/>
        <p:nvPr/>
      </p:nvGrpSpPr>
      <p:grpSpPr>
        <a:xfrm>
          <a:off x="0" y="0"/>
          <a:ext cx="0" cy="0"/>
          <a:chOff x="0" y="0"/>
          <a:chExt cx="0" cy="0"/>
        </a:xfrm>
      </p:grpSpPr>
      <p:sp>
        <p:nvSpPr>
          <p:cNvPr id="10" name="2 Marcador de contenido"/>
          <p:cNvSpPr>
            <a:spLocks noGrp="1"/>
          </p:cNvSpPr>
          <p:nvPr>
            <p:ph sz="quarter" idx="10" hasCustomPrompt="1"/>
          </p:nvPr>
        </p:nvSpPr>
        <p:spPr>
          <a:xfrm>
            <a:off x="327547" y="1105472"/>
            <a:ext cx="11536908" cy="5486399"/>
          </a:xfrm>
          <a:prstGeom prst="rect">
            <a:avLst/>
          </a:prstGeom>
        </p:spPr>
        <p:txBody>
          <a:bodyPr/>
          <a:lstStyle>
            <a:lvl1pPr marL="162000" indent="-202500">
              <a:lnSpc>
                <a:spcPct val="100000"/>
              </a:lnSpc>
              <a:spcAft>
                <a:spcPts val="450"/>
              </a:spcAft>
              <a:buClrTx/>
              <a:buFont typeface="Arial" panose="020B0604020202020204" pitchFamily="34" charset="0"/>
              <a:buChar char="•"/>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3"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14"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11499174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 Título y objetos (Texto plano)">
    <p:spTree>
      <p:nvGrpSpPr>
        <p:cNvPr id="1" name=""/>
        <p:cNvGrpSpPr/>
        <p:nvPr/>
      </p:nvGrpSpPr>
      <p:grpSpPr>
        <a:xfrm>
          <a:off x="0" y="0"/>
          <a:ext cx="0" cy="0"/>
          <a:chOff x="0" y="0"/>
          <a:chExt cx="0" cy="0"/>
        </a:xfrm>
      </p:grpSpPr>
      <p:sp>
        <p:nvSpPr>
          <p:cNvPr id="13" name="2 Marcador de contenido"/>
          <p:cNvSpPr>
            <a:spLocks noGrp="1"/>
          </p:cNvSpPr>
          <p:nvPr>
            <p:ph sz="quarter" idx="10" hasCustomPrompt="1"/>
          </p:nvPr>
        </p:nvSpPr>
        <p:spPr>
          <a:xfrm>
            <a:off x="327547" y="1105472"/>
            <a:ext cx="11536908" cy="5486399"/>
          </a:xfrm>
          <a:prstGeom prst="rect">
            <a:avLst/>
          </a:prstGeom>
        </p:spPr>
        <p:txBody>
          <a:bodyPr/>
          <a:lstStyle>
            <a:lvl1pPr marL="0" indent="0">
              <a:lnSpc>
                <a:spcPct val="100000"/>
              </a:lnSpc>
              <a:spcAft>
                <a:spcPts val="450"/>
              </a:spcAft>
              <a:buClrTx/>
              <a:buFont typeface="Arial" panose="020B0604020202020204" pitchFamily="34" charset="0"/>
              <a:buNone/>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Arial" panose="020B0604020202020204" pitchFamily="34" charset="0"/>
              <a:buChar char="•"/>
              <a:defRPr sz="1350">
                <a:latin typeface="Arial" panose="020B0604020202020204" pitchFamily="34" charset="0"/>
                <a:cs typeface="Arial" panose="020B0604020202020204" pitchFamily="34" charset="0"/>
              </a:defRPr>
            </a:lvl2pPr>
            <a:lvl3pPr marL="486000">
              <a:lnSpc>
                <a:spcPct val="100000"/>
              </a:lnSpc>
              <a:spcAft>
                <a:spcPts val="450"/>
              </a:spcAft>
              <a:buClrTx/>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a:t>
            </a:r>
            <a:endParaRPr lang="es-CL" dirty="0"/>
          </a:p>
        </p:txBody>
      </p:sp>
      <p:sp>
        <p:nvSpPr>
          <p:cNvPr id="4"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5"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41360012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3" name="2 Marcador de contenido"/>
          <p:cNvSpPr>
            <a:spLocks noGrp="1"/>
          </p:cNvSpPr>
          <p:nvPr>
            <p:ph sz="quarter" idx="11" hasCustomPrompt="1"/>
          </p:nvPr>
        </p:nvSpPr>
        <p:spPr>
          <a:xfrm>
            <a:off x="327545" y="1105472"/>
            <a:ext cx="5550091" cy="5486399"/>
          </a:xfrm>
          <a:prstGeom prst="rect">
            <a:avLst/>
          </a:prstGeom>
        </p:spPr>
        <p:txBody>
          <a:bodyPr/>
          <a:lstStyle>
            <a:lvl1pPr marL="162000" indent="-202500">
              <a:lnSpc>
                <a:spcPct val="100000"/>
              </a:lnSpc>
              <a:spcAft>
                <a:spcPts val="450"/>
              </a:spcAft>
              <a:buClrTx/>
              <a:buFont typeface="Arial" panose="020B0604020202020204" pitchFamily="34" charset="0"/>
              <a:buChar char="•"/>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4" name="2 Marcador de contenido"/>
          <p:cNvSpPr>
            <a:spLocks noGrp="1"/>
          </p:cNvSpPr>
          <p:nvPr>
            <p:ph sz="quarter" idx="12" hasCustomPrompt="1"/>
          </p:nvPr>
        </p:nvSpPr>
        <p:spPr>
          <a:xfrm>
            <a:off x="6262803" y="1132768"/>
            <a:ext cx="5583455" cy="5486399"/>
          </a:xfrm>
          <a:prstGeom prst="rect">
            <a:avLst/>
          </a:prstGeom>
        </p:spPr>
        <p:txBody>
          <a:bodyPr/>
          <a:lstStyle>
            <a:lvl1pPr marL="162000" indent="-202500">
              <a:lnSpc>
                <a:spcPct val="100000"/>
              </a:lnSpc>
              <a:spcAft>
                <a:spcPts val="450"/>
              </a:spcAft>
              <a:buClrTx/>
              <a:buFont typeface="Arial" panose="020B0604020202020204" pitchFamily="34" charset="0"/>
              <a:buChar char="•"/>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18"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41863398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o a columna y 2 imagenes">
    <p:spTree>
      <p:nvGrpSpPr>
        <p:cNvPr id="1" name=""/>
        <p:cNvGrpSpPr/>
        <p:nvPr/>
      </p:nvGrpSpPr>
      <p:grpSpPr>
        <a:xfrm>
          <a:off x="0" y="0"/>
          <a:ext cx="0" cy="0"/>
          <a:chOff x="0" y="0"/>
          <a:chExt cx="0" cy="0"/>
        </a:xfrm>
      </p:grpSpPr>
      <p:sp>
        <p:nvSpPr>
          <p:cNvPr id="13" name="2 Marcador de contenido"/>
          <p:cNvSpPr>
            <a:spLocks noGrp="1"/>
          </p:cNvSpPr>
          <p:nvPr>
            <p:ph sz="quarter" idx="11" hasCustomPrompt="1"/>
          </p:nvPr>
        </p:nvSpPr>
        <p:spPr>
          <a:xfrm>
            <a:off x="335361" y="1105472"/>
            <a:ext cx="5550091" cy="5486399"/>
          </a:xfrm>
          <a:prstGeom prst="rect">
            <a:avLst/>
          </a:prstGeom>
        </p:spPr>
        <p:txBody>
          <a:bodyPr/>
          <a:lstStyle>
            <a:lvl1pPr marL="162000" indent="-202500">
              <a:lnSpc>
                <a:spcPct val="100000"/>
              </a:lnSpc>
              <a:spcAft>
                <a:spcPts val="450"/>
              </a:spcAft>
              <a:buClrTx/>
              <a:buFont typeface="Arial" panose="020B0604020202020204" pitchFamily="34" charset="0"/>
              <a:buChar char="•"/>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6" name="2 Marcador de contenido"/>
          <p:cNvSpPr>
            <a:spLocks noGrp="1"/>
          </p:cNvSpPr>
          <p:nvPr>
            <p:ph sz="quarter" idx="13" hasCustomPrompt="1"/>
          </p:nvPr>
        </p:nvSpPr>
        <p:spPr>
          <a:xfrm>
            <a:off x="6262803" y="3957853"/>
            <a:ext cx="5583455" cy="2634017"/>
          </a:xfrm>
          <a:prstGeom prst="rect">
            <a:avLst/>
          </a:prstGeom>
        </p:spPr>
        <p:txBody>
          <a:bodyPr/>
          <a:lstStyle>
            <a:lvl1pPr marL="0" indent="0">
              <a:lnSpc>
                <a:spcPct val="100000"/>
              </a:lnSpc>
              <a:spcAft>
                <a:spcPts val="450"/>
              </a:spcAft>
              <a:buClrTx/>
              <a:buFont typeface="Arial" panose="020B0604020202020204" pitchFamily="34" charset="0"/>
              <a:buNone/>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 </a:t>
            </a:r>
            <a:endParaRPr lang="es-CL" dirty="0"/>
          </a:p>
        </p:txBody>
      </p:sp>
      <p:sp>
        <p:nvSpPr>
          <p:cNvPr id="10" name="2 Marcador de contenido"/>
          <p:cNvSpPr>
            <a:spLocks noGrp="1"/>
          </p:cNvSpPr>
          <p:nvPr>
            <p:ph sz="quarter" idx="14" hasCustomPrompt="1"/>
          </p:nvPr>
        </p:nvSpPr>
        <p:spPr>
          <a:xfrm>
            <a:off x="6262803" y="1105472"/>
            <a:ext cx="5583455" cy="2634017"/>
          </a:xfrm>
          <a:prstGeom prst="rect">
            <a:avLst/>
          </a:prstGeom>
        </p:spPr>
        <p:txBody>
          <a:bodyPr/>
          <a:lstStyle>
            <a:lvl1pPr marL="0" indent="0">
              <a:lnSpc>
                <a:spcPct val="100000"/>
              </a:lnSpc>
              <a:spcAft>
                <a:spcPts val="450"/>
              </a:spcAft>
              <a:buClrTx/>
              <a:buFont typeface="Arial" panose="020B0604020202020204" pitchFamily="34" charset="0"/>
              <a:buNone/>
              <a:defRPr sz="1350" baseline="0">
                <a:latin typeface="Arial" panose="020B0604020202020204" pitchFamily="34" charset="0"/>
                <a:cs typeface="Arial" panose="020B0604020202020204" pitchFamily="34" charset="0"/>
              </a:defRPr>
            </a:lvl1pPr>
            <a:lvl2pPr marL="324000" indent="-201216">
              <a:lnSpc>
                <a:spcPct val="100000"/>
              </a:lnSpc>
              <a:spcAft>
                <a:spcPts val="450"/>
              </a:spcAft>
              <a:buClrTx/>
              <a:buFont typeface="Wingdings" panose="05000000000000000000" pitchFamily="2" charset="2"/>
              <a:buChar char="§"/>
              <a:defRPr sz="1350">
                <a:latin typeface="Arial" panose="020B0604020202020204" pitchFamily="34" charset="0"/>
                <a:cs typeface="Arial" panose="020B0604020202020204" pitchFamily="34" charset="0"/>
              </a:defRPr>
            </a:lvl2pPr>
            <a:lvl3pPr marL="486000" indent="-202406">
              <a:lnSpc>
                <a:spcPct val="100000"/>
              </a:lnSpc>
              <a:spcAft>
                <a:spcPts val="450"/>
              </a:spcAft>
              <a:buClrTx/>
              <a:buFont typeface="Arial" panose="020B0604020202020204" pitchFamily="34" charset="0"/>
              <a:buChar char="−"/>
              <a:defRPr sz="1200">
                <a:latin typeface="Arial" panose="020B0604020202020204" pitchFamily="34" charset="0"/>
                <a:cs typeface="Arial" panose="020B0604020202020204" pitchFamily="34" charset="0"/>
              </a:defRPr>
            </a:lvl3pPr>
            <a:lvl4pPr marL="648000" indent="-201216">
              <a:lnSpc>
                <a:spcPct val="100000"/>
              </a:lnSpc>
              <a:spcAft>
                <a:spcPts val="450"/>
              </a:spcAft>
              <a:buClrTx/>
              <a:buFont typeface="Arial" panose="020B0604020202020204" pitchFamily="34" charset="0"/>
              <a:buChar char="•"/>
              <a:defRPr sz="1050">
                <a:latin typeface="Arial" panose="020B0604020202020204" pitchFamily="34" charset="0"/>
                <a:cs typeface="Arial" panose="020B0604020202020204" pitchFamily="34" charset="0"/>
              </a:defRPr>
            </a:lvl4pPr>
            <a:lvl5pPr marL="810000" indent="-202406">
              <a:lnSpc>
                <a:spcPct val="100000"/>
              </a:lnSpc>
              <a:spcAft>
                <a:spcPts val="450"/>
              </a:spcAft>
              <a:buClrTx/>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s-ES" dirty="0"/>
              <a:t> </a:t>
            </a:r>
            <a:endParaRPr lang="es-CL" dirty="0"/>
          </a:p>
        </p:txBody>
      </p:sp>
      <p:sp>
        <p:nvSpPr>
          <p:cNvPr id="12"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37314193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apositiva ti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800" b="0" baseline="0">
                <a:solidFill>
                  <a:srgbClr val="888B8D"/>
                </a:solidFill>
              </a:defRPr>
            </a:lvl1pPr>
          </a:lstStyle>
          <a:p>
            <a:r>
              <a:rPr lang="es-ES"/>
              <a:t>Haga clic para modificar el estilo de título del patrón</a:t>
            </a:r>
            <a:endParaRPr lang="es-ES" dirty="0"/>
          </a:p>
        </p:txBody>
      </p:sp>
      <p:sp>
        <p:nvSpPr>
          <p:cNvPr id="10"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99631992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2" name="1 Rectángulo"/>
          <p:cNvSpPr/>
          <p:nvPr userDrawn="1"/>
        </p:nvSpPr>
        <p:spPr>
          <a:xfrm>
            <a:off x="0" y="3"/>
            <a:ext cx="12192000" cy="140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C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4"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a:defRPr/>
            </a:pPr>
            <a:fld id="{6BDCBE57-3DF8-E34A-A687-20DD8272C65F}" type="slidenum">
              <a:rPr lang="es-ES" smtClean="0">
                <a:solidFill>
                  <a:srgbClr val="FFFFFF"/>
                </a:solidFill>
              </a:rPr>
              <a:pPr>
                <a:defRPr/>
              </a:pPr>
              <a:t>‹Nº›</a:t>
            </a:fld>
            <a:endParaRPr lang="es-ES" dirty="0">
              <a:solidFill>
                <a:srgbClr val="FFFFFF"/>
              </a:solidFill>
            </a:endParaRPr>
          </a:p>
        </p:txBody>
      </p:sp>
    </p:spTree>
    <p:extLst>
      <p:ext uri="{BB962C8B-B14F-4D97-AF65-F5344CB8AC3E}">
        <p14:creationId xmlns:p14="http://schemas.microsoft.com/office/powerpoint/2010/main" val="2131702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22" tIns="45710" rIns="91422" bIns="4571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22" tIns="45710" rIns="91422" bIns="4571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10/05/2019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5264469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seño personalizado subtítulo">
    <p:spTree>
      <p:nvGrpSpPr>
        <p:cNvPr id="1" name=""/>
        <p:cNvGrpSpPr/>
        <p:nvPr/>
      </p:nvGrpSpPr>
      <p:grpSpPr>
        <a:xfrm>
          <a:off x="0" y="0"/>
          <a:ext cx="0" cy="0"/>
          <a:chOff x="0" y="0"/>
          <a:chExt cx="0" cy="0"/>
        </a:xfrm>
      </p:grpSpPr>
      <p:sp>
        <p:nvSpPr>
          <p:cNvPr id="14" name="Rectángulo 13"/>
          <p:cNvSpPr/>
          <p:nvPr userDrawn="1"/>
        </p:nvSpPr>
        <p:spPr>
          <a:xfrm>
            <a:off x="1925207" y="3237969"/>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grpSp>
        <p:nvGrpSpPr>
          <p:cNvPr id="15" name="Agrupar 14"/>
          <p:cNvGrpSpPr/>
          <p:nvPr userDrawn="1"/>
        </p:nvGrpSpPr>
        <p:grpSpPr>
          <a:xfrm>
            <a:off x="1925205"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prstClr val="white"/>
                </a:solidFill>
                <a:effectLst/>
                <a:uLnTx/>
                <a:uFillTx/>
                <a:latin typeface="Trebuchet MS"/>
                <a:ea typeface="+mn-ea"/>
                <a:cs typeface="+mn-cs"/>
              </a:endParaRPr>
            </a:p>
          </p:txBody>
        </p:sp>
      </p:grpSp>
      <p:sp>
        <p:nvSpPr>
          <p:cNvPr id="2" name="Título 1"/>
          <p:cNvSpPr>
            <a:spLocks noGrp="1"/>
          </p:cNvSpPr>
          <p:nvPr>
            <p:ph type="title" hasCustomPrompt="1"/>
          </p:nvPr>
        </p:nvSpPr>
        <p:spPr>
          <a:xfrm>
            <a:off x="2506129" y="4056015"/>
            <a:ext cx="9319691" cy="1143000"/>
          </a:xfrm>
          <a:prstGeom prst="rect">
            <a:avLst/>
          </a:prstGeom>
        </p:spPr>
        <p:txBody>
          <a:bodyPr lIns="0" tIns="0" rIns="0" bIns="0" anchor="t" anchorCtr="0">
            <a:noAutofit/>
          </a:bodyPr>
          <a:lstStyle>
            <a:lvl1pPr algn="l">
              <a:lnSpc>
                <a:spcPct val="80000"/>
              </a:lnSpc>
              <a:defRPr sz="2550" b="0" i="0" baseline="0">
                <a:solidFill>
                  <a:schemeClr val="accent3"/>
                </a:solidFill>
              </a:defRPr>
            </a:lvl1pPr>
          </a:lstStyle>
          <a:p>
            <a:r>
              <a:rPr lang="es-ES" sz="2250" dirty="0">
                <a:solidFill>
                  <a:srgbClr val="007A94"/>
                </a:solidFill>
              </a:rPr>
              <a:t>Subtítulo de Presentación</a:t>
            </a:r>
            <a:br>
              <a:rPr lang="es-ES" dirty="0"/>
            </a:br>
            <a:r>
              <a:rPr lang="es-ES" dirty="0"/>
              <a:t>
</a:t>
            </a:r>
          </a:p>
        </p:txBody>
      </p:sp>
    </p:spTree>
    <p:extLst>
      <p:ext uri="{BB962C8B-B14F-4D97-AF65-F5344CB8AC3E}">
        <p14:creationId xmlns:p14="http://schemas.microsoft.com/office/powerpoint/2010/main" val="13791372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Haga clic para modificar el estilo de título del patrón</a:t>
            </a:r>
            <a:endParaRPr lang="en-US" dirty="0"/>
          </a:p>
        </p:txBody>
      </p:sp>
      <p:sp>
        <p:nvSpPr>
          <p:cNvPr id="3" name="2 Marcador de contenido"/>
          <p:cNvSpPr>
            <a:spLocks noGrp="1"/>
          </p:cNvSpPr>
          <p:nvPr>
            <p:ph sz="half" idx="1"/>
          </p:nvPr>
        </p:nvSpPr>
        <p:spPr>
          <a:xfrm>
            <a:off x="609600" y="1079505"/>
            <a:ext cx="5384800" cy="5046663"/>
          </a:xfrm>
        </p:spPr>
        <p:txBody>
          <a:bodyPr>
            <a:normAutofit/>
          </a:bodyPr>
          <a:lstStyle>
            <a:lvl1pPr>
              <a:defRPr sz="1350"/>
            </a:lvl1pPr>
            <a:lvl2pPr>
              <a:defRPr sz="1200"/>
            </a:lvl2pPr>
            <a:lvl3pPr>
              <a:defRPr sz="1050"/>
            </a:lvl3pPr>
            <a:lvl4pPr>
              <a:defRPr sz="900"/>
            </a:lvl4pPr>
            <a:lvl5pPr>
              <a:defRPr sz="900"/>
            </a:lvl5pPr>
            <a:lvl6pPr>
              <a:defRPr sz="1350"/>
            </a:lvl6pPr>
            <a:lvl7pPr>
              <a:defRPr sz="1350"/>
            </a:lvl7pPr>
            <a:lvl8pPr>
              <a:defRPr sz="1350"/>
            </a:lvl8pPr>
            <a:lvl9pPr>
              <a:defRPr sz="135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3 Marcador de contenido"/>
          <p:cNvSpPr>
            <a:spLocks noGrp="1"/>
          </p:cNvSpPr>
          <p:nvPr>
            <p:ph sz="half" idx="2"/>
          </p:nvPr>
        </p:nvSpPr>
        <p:spPr>
          <a:xfrm>
            <a:off x="6197600" y="1079505"/>
            <a:ext cx="5384800" cy="5046663"/>
          </a:xfrm>
        </p:spPr>
        <p:txBody>
          <a:bodyPr>
            <a:normAutofit/>
          </a:bodyPr>
          <a:lstStyle>
            <a:lvl1pPr>
              <a:defRPr sz="1350"/>
            </a:lvl1pPr>
            <a:lvl2pPr>
              <a:defRPr sz="1200"/>
            </a:lvl2pPr>
            <a:lvl3pPr>
              <a:defRPr sz="1050"/>
            </a:lvl3pPr>
            <a:lvl4pPr>
              <a:defRPr sz="900"/>
            </a:lvl4pPr>
            <a:lvl5pPr>
              <a:defRPr sz="900"/>
            </a:lvl5pPr>
            <a:lvl6pPr>
              <a:defRPr sz="1350"/>
            </a:lvl6pPr>
            <a:lvl7pPr>
              <a:defRPr sz="1350"/>
            </a:lvl7pPr>
            <a:lvl8pPr>
              <a:defRPr sz="1350"/>
            </a:lvl8pPr>
            <a:lvl9pPr>
              <a:defRPr sz="135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4 Marcador de fecha"/>
          <p:cNvSpPr>
            <a:spLocks noGrp="1"/>
          </p:cNvSpPr>
          <p:nvPr>
            <p:ph type="dt" sz="half" idx="10"/>
          </p:nvPr>
        </p:nvSpPr>
        <p:spPr/>
        <p:txBody>
          <a:bodyPr/>
          <a:lstStyle>
            <a:lvl1pPr defTabSz="685800">
              <a:defRPr/>
            </a:lvl1pPr>
          </a:lstStyle>
          <a:p>
            <a:pPr>
              <a:defRPr/>
            </a:pPr>
            <a:endParaRPr lang="en-US" dirty="0"/>
          </a:p>
        </p:txBody>
      </p:sp>
      <p:sp>
        <p:nvSpPr>
          <p:cNvPr id="6" name="5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7" name="6 Marcador de número de diapositiva"/>
          <p:cNvSpPr>
            <a:spLocks noGrp="1"/>
          </p:cNvSpPr>
          <p:nvPr>
            <p:ph type="sldNum" sz="quarter" idx="12"/>
          </p:nvPr>
        </p:nvSpPr>
        <p:spPr/>
        <p:txBody>
          <a:bodyPr/>
          <a:lstStyle>
            <a:lvl1pPr defTabSz="685800">
              <a:defRPr/>
            </a:lvl1pPr>
          </a:lstStyle>
          <a:p>
            <a:pPr>
              <a:defRPr/>
            </a:pPr>
            <a:fld id="{683B4353-F038-417E-9810-127BB23369AD}" type="slidenum">
              <a:rPr lang="en-US"/>
              <a:pPr>
                <a:defRPr/>
              </a:pPr>
              <a:t>‹Nº›</a:t>
            </a:fld>
            <a:endParaRPr lang="en-US" dirty="0"/>
          </a:p>
        </p:txBody>
      </p:sp>
    </p:spTree>
    <p:extLst>
      <p:ext uri="{BB962C8B-B14F-4D97-AF65-F5344CB8AC3E}">
        <p14:creationId xmlns:p14="http://schemas.microsoft.com/office/powerpoint/2010/main" val="277134612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4" name="Picture 2"/>
          <p:cNvSpPr>
            <a:spLocks noChangeAspect="1" noChangeArrowheads="1"/>
          </p:cNvSpPr>
          <p:nvPr userDrawn="1"/>
        </p:nvSpPr>
        <p:spPr bwMode="auto">
          <a:xfrm>
            <a:off x="10033009" y="14293"/>
            <a:ext cx="1824567"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defTabSz="685800" eaLnBrk="1" hangingPunct="1">
              <a:defRPr/>
            </a:pPr>
            <a:endParaRPr lang="es-CL" altLang="es-CL" sz="1350" dirty="0">
              <a:solidFill>
                <a:prstClr val="black"/>
              </a:solidFill>
            </a:endParaRPr>
          </a:p>
        </p:txBody>
      </p:sp>
      <p:sp>
        <p:nvSpPr>
          <p:cNvPr id="2" name="1 Título"/>
          <p:cNvSpPr>
            <a:spLocks noGrp="1"/>
          </p:cNvSpPr>
          <p:nvPr>
            <p:ph type="title"/>
          </p:nvPr>
        </p:nvSpPr>
        <p:spPr/>
        <p:txBody>
          <a:bodyPr>
            <a:noAutofit/>
          </a:bodyPr>
          <a:lstStyle>
            <a:lvl1pPr>
              <a:defRPr sz="1800"/>
            </a:lvl1pPr>
          </a:lstStyle>
          <a:p>
            <a:r>
              <a:rPr lang="es-ES" dirty="0"/>
              <a:t>Haga clic para modificar el estilo de título del patrón</a:t>
            </a:r>
            <a:endParaRPr lang="en-US" dirty="0"/>
          </a:p>
        </p:txBody>
      </p:sp>
      <p:sp>
        <p:nvSpPr>
          <p:cNvPr id="3" name="2 Marcador de contenido"/>
          <p:cNvSpPr>
            <a:spLocks noGrp="1"/>
          </p:cNvSpPr>
          <p:nvPr>
            <p:ph idx="1"/>
          </p:nvPr>
        </p:nvSpPr>
        <p:spPr/>
        <p:txBody>
          <a:bodyPr>
            <a:normAutofit/>
          </a:bodyPr>
          <a:lstStyle>
            <a:lvl1pPr>
              <a:defRPr sz="1500"/>
            </a:lvl1pPr>
            <a:lvl2pPr>
              <a:defRPr sz="1350"/>
            </a:lvl2pPr>
            <a:lvl3pPr>
              <a:defRPr sz="1200"/>
            </a:lvl3pPr>
            <a:lvl4pPr>
              <a:defRPr sz="1050"/>
            </a:lvl4pPr>
            <a:lvl5pPr>
              <a:defRPr sz="105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6 Marcador de fecha"/>
          <p:cNvSpPr>
            <a:spLocks noGrp="1"/>
          </p:cNvSpPr>
          <p:nvPr>
            <p:ph type="dt" sz="half" idx="10"/>
          </p:nvPr>
        </p:nvSpPr>
        <p:spPr/>
        <p:txBody>
          <a:bodyPr/>
          <a:lstStyle>
            <a:lvl1pPr defTabSz="685800">
              <a:defRPr/>
            </a:lvl1pPr>
          </a:lstStyle>
          <a:p>
            <a:pPr>
              <a:defRPr/>
            </a:pPr>
            <a:endParaRPr lang="en-US" dirty="0"/>
          </a:p>
        </p:txBody>
      </p:sp>
      <p:sp>
        <p:nvSpPr>
          <p:cNvPr id="6" name="7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7" name="8 Marcador de número de diapositiva"/>
          <p:cNvSpPr>
            <a:spLocks noGrp="1"/>
          </p:cNvSpPr>
          <p:nvPr>
            <p:ph type="sldNum" sz="quarter" idx="12"/>
          </p:nvPr>
        </p:nvSpPr>
        <p:spPr/>
        <p:txBody>
          <a:bodyPr/>
          <a:lstStyle>
            <a:lvl1pPr defTabSz="685800">
              <a:defRPr/>
            </a:lvl1pPr>
          </a:lstStyle>
          <a:p>
            <a:pPr>
              <a:defRPr/>
            </a:pPr>
            <a:fld id="{B15D0ED6-66DF-48D9-8A1B-8E1F4A4D7618}" type="slidenum">
              <a:rPr lang="en-US"/>
              <a:pPr>
                <a:defRPr/>
              </a:pPr>
              <a:t>‹Nº›</a:t>
            </a:fld>
            <a:endParaRPr lang="en-US" dirty="0"/>
          </a:p>
        </p:txBody>
      </p:sp>
    </p:spTree>
    <p:extLst>
      <p:ext uri="{BB962C8B-B14F-4D97-AF65-F5344CB8AC3E}">
        <p14:creationId xmlns:p14="http://schemas.microsoft.com/office/powerpoint/2010/main" val="35338487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033001" y="0"/>
            <a:ext cx="2000251"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lvl1pPr>
              <a:defRPr/>
            </a:lvl1pPr>
          </a:lstStyle>
          <a:p>
            <a:r>
              <a:rPr lang="es-ES" dirty="0"/>
              <a:t>Haga clic para modificar el estilo de título del patrón</a:t>
            </a:r>
            <a:endParaRPr lang="en-US" dirty="0"/>
          </a:p>
        </p:txBody>
      </p:sp>
      <p:sp>
        <p:nvSpPr>
          <p:cNvPr id="3" name="2 Marcador de texto"/>
          <p:cNvSpPr>
            <a:spLocks noGrp="1"/>
          </p:cNvSpPr>
          <p:nvPr>
            <p:ph type="body" idx="1"/>
          </p:nvPr>
        </p:nvSpPr>
        <p:spPr>
          <a:xfrm>
            <a:off x="609600" y="1039813"/>
            <a:ext cx="5386917" cy="639762"/>
          </a:xfrm>
          <a:solidFill>
            <a:srgbClr val="007A94"/>
          </a:solidFill>
          <a:ln>
            <a:solidFill>
              <a:srgbClr val="007A94"/>
            </a:solidFill>
          </a:ln>
        </p:spPr>
        <p:txBody>
          <a:bodyPr anchor="ctr">
            <a:noAutofit/>
          </a:bodyPr>
          <a:lstStyle>
            <a:lvl1pPr marL="0" indent="0" algn="ctr">
              <a:buNone/>
              <a:defRPr sz="135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dirty="0"/>
              <a:t>Haga clic para modificar el estilo de texto del patrón</a:t>
            </a:r>
          </a:p>
        </p:txBody>
      </p:sp>
      <p:sp>
        <p:nvSpPr>
          <p:cNvPr id="4" name="3 Marcador de contenido"/>
          <p:cNvSpPr>
            <a:spLocks noGrp="1"/>
          </p:cNvSpPr>
          <p:nvPr>
            <p:ph sz="half" idx="2"/>
          </p:nvPr>
        </p:nvSpPr>
        <p:spPr>
          <a:xfrm>
            <a:off x="609600" y="1844675"/>
            <a:ext cx="5386917" cy="3951288"/>
          </a:xfrm>
        </p:spPr>
        <p:txBody>
          <a:bodyPr>
            <a:normAutofit/>
          </a:bodyPr>
          <a:lstStyle>
            <a:lvl1pPr>
              <a:defRPr sz="1350"/>
            </a:lvl1pPr>
            <a:lvl2pPr>
              <a:defRPr sz="1200"/>
            </a:lvl2pPr>
            <a:lvl3pPr>
              <a:defRPr sz="1050"/>
            </a:lvl3pPr>
            <a:lvl4pPr>
              <a:defRPr sz="900"/>
            </a:lvl4pPr>
            <a:lvl5pPr>
              <a:defRPr sz="900"/>
            </a:lvl5pPr>
            <a:lvl6pPr>
              <a:defRPr sz="1200"/>
            </a:lvl6pPr>
            <a:lvl7pPr>
              <a:defRPr sz="1200"/>
            </a:lvl7pPr>
            <a:lvl8pPr>
              <a:defRPr sz="1200"/>
            </a:lvl8pPr>
            <a:lvl9pPr>
              <a:defRPr sz="12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4 Marcador de texto"/>
          <p:cNvSpPr>
            <a:spLocks noGrp="1"/>
          </p:cNvSpPr>
          <p:nvPr>
            <p:ph type="body" sz="quarter" idx="3"/>
          </p:nvPr>
        </p:nvSpPr>
        <p:spPr>
          <a:xfrm>
            <a:off x="6193376" y="1038226"/>
            <a:ext cx="5389033" cy="639762"/>
          </a:xfrm>
          <a:solidFill>
            <a:srgbClr val="007A94"/>
          </a:solidFill>
          <a:ln>
            <a:solidFill>
              <a:srgbClr val="007A94"/>
            </a:solidFill>
          </a:ln>
        </p:spPr>
        <p:txBody>
          <a:bodyPr anchor="ctr">
            <a:noAutofit/>
          </a:bodyPr>
          <a:lstStyle>
            <a:lvl1pPr marL="0" indent="0" algn="ctr">
              <a:buNone/>
              <a:defRPr sz="135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dirty="0"/>
              <a:t>Haga clic para modificar el estilo de texto del patrón</a:t>
            </a:r>
          </a:p>
        </p:txBody>
      </p:sp>
      <p:sp>
        <p:nvSpPr>
          <p:cNvPr id="6" name="5 Marcador de contenido"/>
          <p:cNvSpPr>
            <a:spLocks noGrp="1"/>
          </p:cNvSpPr>
          <p:nvPr>
            <p:ph sz="quarter" idx="4"/>
          </p:nvPr>
        </p:nvSpPr>
        <p:spPr>
          <a:xfrm>
            <a:off x="6193376" y="1844675"/>
            <a:ext cx="5389033" cy="3951288"/>
          </a:xfrm>
        </p:spPr>
        <p:txBody>
          <a:bodyPr>
            <a:normAutofit/>
          </a:bodyPr>
          <a:lstStyle>
            <a:lvl1pPr>
              <a:defRPr sz="1350"/>
            </a:lvl1pPr>
            <a:lvl2pPr>
              <a:defRPr sz="1200"/>
            </a:lvl2pPr>
            <a:lvl3pPr>
              <a:defRPr sz="1050"/>
            </a:lvl3pPr>
            <a:lvl4pPr>
              <a:defRPr sz="900"/>
            </a:lvl4pPr>
            <a:lvl5pPr>
              <a:defRPr sz="900"/>
            </a:lvl5pPr>
            <a:lvl6pPr>
              <a:defRPr sz="1200"/>
            </a:lvl6pPr>
            <a:lvl7pPr>
              <a:defRPr sz="1200"/>
            </a:lvl7pPr>
            <a:lvl8pPr>
              <a:defRPr sz="1200"/>
            </a:lvl8pPr>
            <a:lvl9pPr>
              <a:defRPr sz="12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8" name="6 Marcador de fecha"/>
          <p:cNvSpPr>
            <a:spLocks noGrp="1"/>
          </p:cNvSpPr>
          <p:nvPr>
            <p:ph type="dt" sz="half" idx="10"/>
          </p:nvPr>
        </p:nvSpPr>
        <p:spPr/>
        <p:txBody>
          <a:bodyPr/>
          <a:lstStyle>
            <a:lvl1pPr defTabSz="685800">
              <a:defRPr/>
            </a:lvl1pPr>
          </a:lstStyle>
          <a:p>
            <a:pPr>
              <a:defRPr/>
            </a:pPr>
            <a:endParaRPr lang="en-US" dirty="0"/>
          </a:p>
        </p:txBody>
      </p:sp>
      <p:sp>
        <p:nvSpPr>
          <p:cNvPr id="9" name="7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10" name="8 Marcador de número de diapositiva"/>
          <p:cNvSpPr>
            <a:spLocks noGrp="1"/>
          </p:cNvSpPr>
          <p:nvPr>
            <p:ph type="sldNum" sz="quarter" idx="12"/>
          </p:nvPr>
        </p:nvSpPr>
        <p:spPr/>
        <p:txBody>
          <a:bodyPr/>
          <a:lstStyle>
            <a:lvl1pPr defTabSz="685800">
              <a:defRPr/>
            </a:lvl1pPr>
          </a:lstStyle>
          <a:p>
            <a:pPr>
              <a:defRPr/>
            </a:pPr>
            <a:fld id="{60CF3B04-75F3-4E41-8D0C-541E49A5A884}" type="slidenum">
              <a:rPr lang="en-US"/>
              <a:pPr>
                <a:defRPr/>
              </a:pPr>
              <a:t>‹Nº›</a:t>
            </a:fld>
            <a:endParaRPr lang="en-US" dirty="0"/>
          </a:p>
        </p:txBody>
      </p:sp>
    </p:spTree>
    <p:extLst>
      <p:ext uri="{BB962C8B-B14F-4D97-AF65-F5344CB8AC3E}">
        <p14:creationId xmlns:p14="http://schemas.microsoft.com/office/powerpoint/2010/main" val="37702506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033001" y="0"/>
            <a:ext cx="2000251"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Título"/>
          <p:cNvSpPr>
            <a:spLocks noGrp="1"/>
          </p:cNvSpPr>
          <p:nvPr>
            <p:ph type="title"/>
          </p:nvPr>
        </p:nvSpPr>
        <p:spPr/>
        <p:txBody>
          <a:bodyPr/>
          <a:lstStyle/>
          <a:p>
            <a:r>
              <a:rPr lang="es-ES" dirty="0"/>
              <a:t>Haga clic para modificar el estilo de título del patrón</a:t>
            </a:r>
            <a:endParaRPr lang="en-US" dirty="0"/>
          </a:p>
        </p:txBody>
      </p:sp>
      <p:sp>
        <p:nvSpPr>
          <p:cNvPr id="4" name="2 Marcador de fecha"/>
          <p:cNvSpPr>
            <a:spLocks noGrp="1"/>
          </p:cNvSpPr>
          <p:nvPr>
            <p:ph type="dt" sz="half" idx="10"/>
          </p:nvPr>
        </p:nvSpPr>
        <p:spPr/>
        <p:txBody>
          <a:bodyPr/>
          <a:lstStyle>
            <a:lvl1pPr defTabSz="685800">
              <a:defRPr/>
            </a:lvl1pPr>
          </a:lstStyle>
          <a:p>
            <a:pPr>
              <a:defRPr/>
            </a:pPr>
            <a:endParaRPr lang="en-US" dirty="0"/>
          </a:p>
        </p:txBody>
      </p:sp>
      <p:sp>
        <p:nvSpPr>
          <p:cNvPr id="5" name="3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6" name="4 Marcador de número de diapositiva"/>
          <p:cNvSpPr>
            <a:spLocks noGrp="1"/>
          </p:cNvSpPr>
          <p:nvPr>
            <p:ph type="sldNum" sz="quarter" idx="12"/>
          </p:nvPr>
        </p:nvSpPr>
        <p:spPr/>
        <p:txBody>
          <a:bodyPr/>
          <a:lstStyle>
            <a:lvl1pPr defTabSz="685800">
              <a:defRPr/>
            </a:lvl1pPr>
          </a:lstStyle>
          <a:p>
            <a:pPr>
              <a:defRPr/>
            </a:pPr>
            <a:fld id="{B36505F9-6EA7-4183-B308-00B3724EA2DF}" type="slidenum">
              <a:rPr lang="en-US"/>
              <a:pPr>
                <a:defRPr/>
              </a:pPr>
              <a:t>‹Nº›</a:t>
            </a:fld>
            <a:endParaRPr lang="en-US" dirty="0"/>
          </a:p>
        </p:txBody>
      </p:sp>
    </p:spTree>
    <p:extLst>
      <p:ext uri="{BB962C8B-B14F-4D97-AF65-F5344CB8AC3E}">
        <p14:creationId xmlns:p14="http://schemas.microsoft.com/office/powerpoint/2010/main" val="343159989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766733" y="812801"/>
            <a:ext cx="6815667" cy="5313363"/>
          </a:xfrm>
        </p:spPr>
        <p:txBody>
          <a:bodyPr>
            <a:normAutofit/>
          </a:bodyPr>
          <a:lstStyle>
            <a:lvl1pPr>
              <a:defRPr sz="1350"/>
            </a:lvl1pPr>
            <a:lvl2pPr>
              <a:defRPr sz="1200"/>
            </a:lvl2pPr>
            <a:lvl3pPr>
              <a:defRPr sz="1050"/>
            </a:lvl3pPr>
            <a:lvl4pPr>
              <a:defRPr sz="900"/>
            </a:lvl4pPr>
            <a:lvl5pPr>
              <a:defRPr sz="900"/>
            </a:lvl5pPr>
            <a:lvl6pPr>
              <a:defRPr sz="1500"/>
            </a:lvl6pPr>
            <a:lvl7pPr>
              <a:defRPr sz="1500"/>
            </a:lvl7pPr>
            <a:lvl8pPr>
              <a:defRPr sz="1500"/>
            </a:lvl8pPr>
            <a:lvl9pPr>
              <a:defRPr sz="15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3 Marcador de texto"/>
          <p:cNvSpPr>
            <a:spLocks noGrp="1"/>
          </p:cNvSpPr>
          <p:nvPr>
            <p:ph type="body" sz="half" idx="2"/>
          </p:nvPr>
        </p:nvSpPr>
        <p:spPr>
          <a:xfrm>
            <a:off x="609603" y="812801"/>
            <a:ext cx="4011084" cy="53133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dirty="0"/>
              <a:t>Haga clic para modificar el estilo de texto del patrón</a:t>
            </a:r>
          </a:p>
        </p:txBody>
      </p:sp>
      <p:sp>
        <p:nvSpPr>
          <p:cNvPr id="8" name="1 Título"/>
          <p:cNvSpPr>
            <a:spLocks noGrp="1"/>
          </p:cNvSpPr>
          <p:nvPr>
            <p:ph type="title"/>
          </p:nvPr>
        </p:nvSpPr>
        <p:spPr>
          <a:xfrm>
            <a:off x="406400" y="101604"/>
            <a:ext cx="9436512" cy="455997"/>
          </a:xfrm>
        </p:spPr>
        <p:txBody>
          <a:bodyPr/>
          <a:lstStyle/>
          <a:p>
            <a:r>
              <a:rPr lang="es-ES" dirty="0"/>
              <a:t>Haga clic para modificar el estilo de título del patrón</a:t>
            </a:r>
            <a:endParaRPr lang="en-US" dirty="0"/>
          </a:p>
        </p:txBody>
      </p:sp>
      <p:sp>
        <p:nvSpPr>
          <p:cNvPr id="5" name="4 Marcador de fecha"/>
          <p:cNvSpPr>
            <a:spLocks noGrp="1"/>
          </p:cNvSpPr>
          <p:nvPr>
            <p:ph type="dt" sz="half" idx="10"/>
          </p:nvPr>
        </p:nvSpPr>
        <p:spPr/>
        <p:txBody>
          <a:bodyPr/>
          <a:lstStyle>
            <a:lvl1pPr defTabSz="685800">
              <a:defRPr/>
            </a:lvl1pPr>
          </a:lstStyle>
          <a:p>
            <a:pPr>
              <a:defRPr/>
            </a:pPr>
            <a:endParaRPr lang="en-US" dirty="0"/>
          </a:p>
        </p:txBody>
      </p:sp>
      <p:sp>
        <p:nvSpPr>
          <p:cNvPr id="6" name="5 Marcador de pie de página"/>
          <p:cNvSpPr>
            <a:spLocks noGrp="1"/>
          </p:cNvSpPr>
          <p:nvPr>
            <p:ph type="ftr" sz="quarter" idx="11"/>
          </p:nvPr>
        </p:nvSpPr>
        <p:spPr/>
        <p:txBody>
          <a:bodyPr/>
          <a:lstStyle>
            <a:lvl1pPr defTabSz="685800">
              <a:defRPr/>
            </a:lvl1pPr>
          </a:lstStyle>
          <a:p>
            <a:pPr>
              <a:defRPr/>
            </a:pPr>
            <a:r>
              <a:rPr lang="es-CL" dirty="0"/>
              <a:t>Cumplimiento Semanal - Mayo 2017, 15</a:t>
            </a:r>
            <a:endParaRPr lang="en-US" dirty="0"/>
          </a:p>
        </p:txBody>
      </p:sp>
      <p:sp>
        <p:nvSpPr>
          <p:cNvPr id="7" name="6 Marcador de número de diapositiva"/>
          <p:cNvSpPr>
            <a:spLocks noGrp="1"/>
          </p:cNvSpPr>
          <p:nvPr>
            <p:ph type="sldNum" sz="quarter" idx="12"/>
          </p:nvPr>
        </p:nvSpPr>
        <p:spPr/>
        <p:txBody>
          <a:bodyPr/>
          <a:lstStyle>
            <a:lvl1pPr defTabSz="685800">
              <a:defRPr/>
            </a:lvl1pPr>
          </a:lstStyle>
          <a:p>
            <a:pPr>
              <a:defRPr/>
            </a:pPr>
            <a:fld id="{4D48697B-D7E4-4210-90CF-366BBEE0DE21}" type="slidenum">
              <a:rPr lang="en-US"/>
              <a:pPr>
                <a:defRPr/>
              </a:pPr>
              <a:t>‹Nº›</a:t>
            </a:fld>
            <a:endParaRPr lang="en-US" dirty="0"/>
          </a:p>
        </p:txBody>
      </p:sp>
    </p:spTree>
    <p:extLst>
      <p:ext uri="{BB962C8B-B14F-4D97-AF65-F5344CB8AC3E}">
        <p14:creationId xmlns:p14="http://schemas.microsoft.com/office/powerpoint/2010/main" val="426548600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1" y="4177002"/>
            <a:ext cx="10972800" cy="1143000"/>
          </a:xfrm>
        </p:spPr>
        <p:txBody>
          <a:bodyPr lIns="0" tIns="0" rIns="0" bIns="0" anchor="t" anchorCtr="0">
            <a:noAutofit/>
          </a:bodyPr>
          <a:lstStyle>
            <a:lvl1pPr algn="l">
              <a:lnSpc>
                <a:spcPct val="90000"/>
              </a:lnSpc>
              <a:defRPr sz="2700">
                <a:solidFill>
                  <a:schemeClr val="accent3"/>
                </a:solidFill>
                <a:latin typeface="+mj-lt"/>
                <a:cs typeface="Calibri"/>
              </a:defRPr>
            </a:lvl1pPr>
          </a:lstStyle>
          <a:p>
            <a:r>
              <a:rPr lang="es-ES_tradnl" sz="2400" b="0" i="0" dirty="0">
                <a:solidFill>
                  <a:srgbClr val="007A94"/>
                </a:solidFill>
                <a:latin typeface="Trebuchet MS"/>
                <a:ea typeface="Trebuchet MS"/>
                <a:cs typeface="Trebuchet MS"/>
              </a:rPr>
              <a:t>Título de</a:t>
            </a:r>
            <a:br>
              <a:rPr lang="es-ES_tradnl" sz="2400" b="0" i="0" dirty="0">
                <a:solidFill>
                  <a:srgbClr val="007A94"/>
                </a:solidFill>
                <a:latin typeface="Trebuchet MS"/>
                <a:ea typeface="Trebuchet MS"/>
                <a:cs typeface="Trebuchet MS"/>
              </a:rPr>
            </a:br>
            <a:r>
              <a:rPr lang="es-ES_tradnl" sz="2400" b="0" i="0" dirty="0">
                <a:solidFill>
                  <a:srgbClr val="007A94"/>
                </a:solidFill>
                <a:latin typeface="Trebuchet MS"/>
                <a:ea typeface="Trebuchet MS"/>
                <a:cs typeface="Trebuchet MS"/>
              </a:rPr>
              <a:t>Presentación</a:t>
            </a:r>
          </a:p>
        </p:txBody>
      </p:sp>
      <p:sp>
        <p:nvSpPr>
          <p:cNvPr id="22" name="Marcador de texto 21"/>
          <p:cNvSpPr>
            <a:spLocks noGrp="1"/>
          </p:cNvSpPr>
          <p:nvPr>
            <p:ph type="body" sz="quarter" idx="10" hasCustomPrompt="1"/>
          </p:nvPr>
        </p:nvSpPr>
        <p:spPr>
          <a:xfrm>
            <a:off x="609605" y="5725057"/>
            <a:ext cx="5086351" cy="212400"/>
          </a:xfrm>
        </p:spPr>
        <p:txBody>
          <a:bodyPr lIns="0" tIns="0" rIns="0" bIns="0" anchor="ctr" anchorCtr="0">
            <a:noAutofit/>
          </a:bodyPr>
          <a:lstStyle>
            <a:lvl1pPr marL="0" indent="0" rtl="0">
              <a:spcBef>
                <a:spcPts val="0"/>
              </a:spcBef>
              <a:buNone/>
              <a:defRPr sz="1350">
                <a:solidFill>
                  <a:schemeClr val="accent5"/>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Nombre de Presentador</a:t>
            </a:r>
          </a:p>
        </p:txBody>
      </p:sp>
      <p:sp>
        <p:nvSpPr>
          <p:cNvPr id="25" name="Marcador de texto 21"/>
          <p:cNvSpPr>
            <a:spLocks noGrp="1"/>
          </p:cNvSpPr>
          <p:nvPr>
            <p:ph type="body" sz="quarter" idx="11" hasCustomPrompt="1"/>
          </p:nvPr>
        </p:nvSpPr>
        <p:spPr>
          <a:xfrm>
            <a:off x="609605" y="5958947"/>
            <a:ext cx="5086351" cy="212400"/>
          </a:xfrm>
        </p:spPr>
        <p:txBody>
          <a:bodyPr lIns="0" tIns="0" rIns="0" bIns="0" anchor="ctr" anchorCtr="0">
            <a:noAutofit/>
          </a:bodyPr>
          <a:lstStyle>
            <a:lvl1pPr marL="0" indent="0" rtl="0">
              <a:buNone/>
              <a:defRPr sz="1350" cap="all">
                <a:solidFill>
                  <a:schemeClr val="accent5"/>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Nombre de Conferencia</a:t>
            </a:r>
          </a:p>
        </p:txBody>
      </p:sp>
      <p:sp>
        <p:nvSpPr>
          <p:cNvPr id="27" name="Marcador de texto 21"/>
          <p:cNvSpPr>
            <a:spLocks noGrp="1"/>
          </p:cNvSpPr>
          <p:nvPr>
            <p:ph type="body" sz="quarter" idx="12" hasCustomPrompt="1"/>
          </p:nvPr>
        </p:nvSpPr>
        <p:spPr>
          <a:xfrm>
            <a:off x="609605" y="6197600"/>
            <a:ext cx="5086351" cy="212400"/>
          </a:xfrm>
        </p:spPr>
        <p:txBody>
          <a:bodyPr lIns="0" tIns="0" rIns="0" bIns="0" anchor="ctr" anchorCtr="0">
            <a:noAutofit/>
          </a:bodyPr>
          <a:lstStyle>
            <a:lvl1pPr marL="0" indent="0" rtl="0">
              <a:buNone/>
              <a:defRPr sz="1050">
                <a:solidFill>
                  <a:schemeClr val="accent5"/>
                </a:solidFill>
                <a:latin typeface="+mj-lt"/>
                <a:cs typeface="Calibri"/>
              </a:defRPr>
            </a:lvl1pPr>
            <a:lvl2pPr>
              <a:defRPr sz="1050">
                <a:solidFill>
                  <a:schemeClr val="accent5">
                    <a:lumMod val="75000"/>
                  </a:schemeClr>
                </a:solidFill>
              </a:defRPr>
            </a:lvl2pPr>
            <a:lvl3pPr>
              <a:defRPr sz="1050">
                <a:solidFill>
                  <a:schemeClr val="accent5">
                    <a:lumMod val="75000"/>
                  </a:schemeClr>
                </a:solidFill>
              </a:defRPr>
            </a:lvl3pPr>
            <a:lvl4pPr>
              <a:defRPr sz="1050">
                <a:solidFill>
                  <a:schemeClr val="accent5">
                    <a:lumMod val="75000"/>
                  </a:schemeClr>
                </a:solidFill>
              </a:defRPr>
            </a:lvl4pPr>
            <a:lvl5pPr>
              <a:defRPr sz="1050">
                <a:solidFill>
                  <a:schemeClr val="accent5">
                    <a:lumMod val="75000"/>
                  </a:schemeClr>
                </a:solidFill>
              </a:defRPr>
            </a:lvl5pPr>
          </a:lstStyle>
          <a:p>
            <a:pPr rtl="0"/>
            <a:r>
              <a:rPr lang="es-ES_tradnl" sz="1050" b="0" i="0" u="none" strike="noStrike" kern="1200" baseline="0" dirty="0">
                <a:solidFill>
                  <a:srgbClr val="8D8C8D"/>
                </a:solidFill>
                <a:latin typeface="Trebuchet MS"/>
              </a:rPr>
              <a:t>15 de Enero del 2014</a:t>
            </a:r>
          </a:p>
        </p:txBody>
      </p:sp>
      <p:sp>
        <p:nvSpPr>
          <p:cNvPr id="31" name="CuadroTexto 30"/>
          <p:cNvSpPr txBox="1"/>
          <p:nvPr userDrawn="1"/>
        </p:nvSpPr>
        <p:spPr>
          <a:xfrm>
            <a:off x="4995333" y="3683000"/>
            <a:ext cx="138524" cy="276977"/>
          </a:xfrm>
          <a:prstGeom prst="rect">
            <a:avLst/>
          </a:prstGeom>
          <a:noFill/>
        </p:spPr>
        <p:txBody>
          <a:bodyPr wrap="none" lIns="68560" tIns="34279" rIns="68560" bIns="34279" rtlCol="0">
            <a:spAutoFit/>
          </a:bodyPr>
          <a:lstStyle/>
          <a:p>
            <a:pPr defTabSz="342797"/>
            <a:endParaRPr lang="es-ES" sz="1350" dirty="0">
              <a:solidFill>
                <a:srgbClr val="FFFFFF"/>
              </a:solidFill>
            </a:endParaRPr>
          </a:p>
        </p:txBody>
      </p:sp>
      <p:pic>
        <p:nvPicPr>
          <p:cNvPr id="15" name="Imagen 14" descr="Trama_portada-05.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797"/>
              <a:endParaRPr lang="es-ES_tradnl" sz="1350">
                <a:solidFill>
                  <a:srgbClr val="FFFFFF"/>
                </a:solidFill>
              </a:endParaRPr>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797"/>
              <a:endParaRPr lang="es-ES_tradnl" sz="1350">
                <a:solidFill>
                  <a:srgbClr val="FFFFFF"/>
                </a:solidFill>
              </a:endParaRPr>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797"/>
              <a:endParaRPr lang="es-ES_tradnl" sz="1350">
                <a:solidFill>
                  <a:srgbClr val="FFFFFF"/>
                </a:solidFill>
              </a:endParaRPr>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797"/>
              <a:endParaRPr lang="es-ES_tradnl" sz="1350">
                <a:solidFill>
                  <a:srgbClr val="FFFFFF"/>
                </a:solidFill>
              </a:endParaRPr>
            </a:p>
          </p:txBody>
        </p:sp>
      </p:grpSp>
    </p:spTree>
    <p:extLst>
      <p:ext uri="{BB962C8B-B14F-4D97-AF65-F5344CB8AC3E}">
        <p14:creationId xmlns:p14="http://schemas.microsoft.com/office/powerpoint/2010/main" val="42073419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858247" y="5281329"/>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2"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600"/>
              </a:spcAft>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24994239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Tree>
    <p:extLst>
      <p:ext uri="{BB962C8B-B14F-4D97-AF65-F5344CB8AC3E}">
        <p14:creationId xmlns:p14="http://schemas.microsoft.com/office/powerpoint/2010/main" val="405175361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D222AEBF-5F0D-4926-839A-08580D4A539F}" type="datetime1">
              <a:rPr lang="es-ES" smtClean="0">
                <a:solidFill>
                  <a:srgbClr val="3C3C3C">
                    <a:tint val="75000"/>
                  </a:srgbClr>
                </a:solidFill>
              </a:rPr>
              <a:pPr/>
              <a:t>10/05/2019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593612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59928">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8130934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B7B9372-E4EB-4BE9-892A-6A2052DA70AC}" type="datetime1">
              <a:rPr lang="es-ES" smtClean="0">
                <a:solidFill>
                  <a:srgbClr val="3C3C3C">
                    <a:tint val="75000"/>
                  </a:srgbClr>
                </a:solidFill>
              </a:rPr>
              <a:pPr/>
              <a:t>10/05/2019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6857511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850B5F2-D989-4FB5-B139-C98DAB695B1D}" type="datetime1">
              <a:rPr lang="es-ES" smtClean="0">
                <a:solidFill>
                  <a:srgbClr val="3C3C3C">
                    <a:tint val="75000"/>
                  </a:srgbClr>
                </a:solidFill>
              </a:rPr>
              <a:p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1394516" y="6565685"/>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75222896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5726287A-7AE7-42A3-88C0-CD2098FCCE16}" type="datetime1">
              <a:rPr lang="es-ES" smtClean="0">
                <a:solidFill>
                  <a:srgbClr val="3C3C3C">
                    <a:tint val="75000"/>
                  </a:srgbClr>
                </a:solidFill>
              </a:rPr>
              <a:pPr/>
              <a:t>10/05/2019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6"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4648841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F61EAE80-73B6-48C5-83CD-2B75EA597300}" type="datetime1">
              <a:rPr lang="es-ES" smtClean="0">
                <a:solidFill>
                  <a:srgbClr val="3C3C3C">
                    <a:tint val="75000"/>
                  </a:srgbClr>
                </a:solidFill>
              </a:rPr>
              <a:pPr/>
              <a:t>10/05/2019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7"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6287156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2" y="1252324"/>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4" y="2132857"/>
            <a:ext cx="9409377" cy="2161009"/>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4"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22"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9596869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4" y="2132856"/>
            <a:ext cx="9409377" cy="4320480"/>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75A29842-5D40-459D-B4F9-8987C78FCAA2}" type="datetime1">
              <a:rPr lang="es-ES" smtClean="0">
                <a:solidFill>
                  <a:srgbClr val="3C3C3C">
                    <a:tint val="75000"/>
                  </a:srgbClr>
                </a:solidFill>
              </a:rPr>
              <a:p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1454668" y="657913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3091869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384" y="27432"/>
            <a:ext cx="9765792" cy="530352"/>
          </a:xfrm>
          <a:prstGeom prst="rect">
            <a:avLst/>
          </a:prstGeom>
        </p:spPr>
        <p:txBody>
          <a:bodyPr/>
          <a:lstStyle/>
          <a:p>
            <a:r>
              <a:rPr lang="en-US"/>
              <a:t>Click to edit Master title style</a:t>
            </a:r>
            <a:endParaRPr lang="en-GB" dirty="0"/>
          </a:p>
        </p:txBody>
      </p:sp>
      <p:sp>
        <p:nvSpPr>
          <p:cNvPr id="5" name="Text Placeholder 4"/>
          <p:cNvSpPr>
            <a:spLocks noGrp="1"/>
          </p:cNvSpPr>
          <p:nvPr>
            <p:ph type="body" sz="quarter" idx="10"/>
          </p:nvPr>
        </p:nvSpPr>
        <p:spPr bwMode="gray">
          <a:xfrm>
            <a:off x="317270" y="1154097"/>
            <a:ext cx="11590645" cy="4525962"/>
          </a:xfrm>
          <a:prstGeom prst="rect">
            <a:avLst/>
          </a:prstGeom>
        </p:spPr>
        <p:txBody>
          <a:bodyPr/>
          <a:lstStyle>
            <a:lvl2pPr marL="458788" indent="-222250">
              <a:defRPr/>
            </a:lvl2pPr>
            <a:lvl3pPr marL="904875" indent="-211138">
              <a:defRPr/>
            </a:lvl3pPr>
            <a:lvl4pPr marL="1368425" indent="-2174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2516477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18725841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4035"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14331759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6947"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1580248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10/05/2019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20824504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3" name="Picture 154"/>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17205" t="34638" r="-43"/>
          <a:stretch/>
        </p:blipFill>
        <p:spPr bwMode="gray">
          <a:xfrm>
            <a:off x="-1" y="-1"/>
            <a:ext cx="12192001" cy="3760817"/>
          </a:xfrm>
          <a:prstGeom prst="rect">
            <a:avLst/>
          </a:prstGeom>
          <a:noFill/>
          <a:ln w="9525">
            <a:noFill/>
            <a:miter lim="800000"/>
            <a:headEnd/>
            <a:tailEnd/>
          </a:ln>
          <a:effectLst/>
        </p:spPr>
      </p:pic>
      <p:sp>
        <p:nvSpPr>
          <p:cNvPr id="16" name="Text Placeholder 15"/>
          <p:cNvSpPr>
            <a:spLocks noGrp="1"/>
          </p:cNvSpPr>
          <p:nvPr>
            <p:ph type="body" sz="quarter" idx="10" hasCustomPrompt="1"/>
          </p:nvPr>
        </p:nvSpPr>
        <p:spPr>
          <a:xfrm>
            <a:off x="544513" y="3892064"/>
            <a:ext cx="10402889" cy="1413047"/>
          </a:xfrm>
        </p:spPr>
        <p:txBody>
          <a:bodyPr tIns="45720" bIns="45720" anchor="b" anchorCtr="0">
            <a:noAutofit/>
          </a:bodyPr>
          <a:lstStyle>
            <a:lvl1pPr>
              <a:defRPr sz="3000">
                <a:solidFill>
                  <a:srgbClr val="007A94"/>
                </a:solidFill>
              </a:defRPr>
            </a:lvl1pPr>
          </a:lstStyle>
          <a:p>
            <a:pPr lvl="0"/>
            <a:r>
              <a:rPr lang="es-CL" dirty="0" err="1"/>
              <a:t>Title</a:t>
            </a:r>
            <a:r>
              <a:rPr lang="es-CL" dirty="0"/>
              <a:t> in </a:t>
            </a:r>
            <a:r>
              <a:rPr lang="es-CL" dirty="0" err="1"/>
              <a:t>Title</a:t>
            </a:r>
            <a:r>
              <a:rPr lang="es-CL" dirty="0"/>
              <a:t> Case </a:t>
            </a:r>
            <a:br>
              <a:rPr lang="es-CL" dirty="0"/>
            </a:br>
            <a:r>
              <a:rPr lang="es-CL" dirty="0"/>
              <a:t>(</a:t>
            </a:r>
            <a:r>
              <a:rPr lang="es-CL" dirty="0" err="1"/>
              <a:t>Trebuchet</a:t>
            </a:r>
            <a:r>
              <a:rPr lang="es-CL" dirty="0"/>
              <a:t> MS 40pt,Teal)</a:t>
            </a:r>
          </a:p>
        </p:txBody>
      </p:sp>
      <p:sp>
        <p:nvSpPr>
          <p:cNvPr id="17" name="Text Placeholder 17"/>
          <p:cNvSpPr>
            <a:spLocks noGrp="1"/>
          </p:cNvSpPr>
          <p:nvPr>
            <p:ph type="body" sz="quarter" idx="11" hasCustomPrompt="1"/>
          </p:nvPr>
        </p:nvSpPr>
        <p:spPr>
          <a:xfrm>
            <a:off x="544513" y="5307172"/>
            <a:ext cx="10402889" cy="461665"/>
          </a:xfrm>
        </p:spPr>
        <p:txBody>
          <a:bodyPr tIns="45720" bIns="45720">
            <a:noAutofit/>
          </a:bodyPr>
          <a:lstStyle>
            <a:lvl1pPr>
              <a:defRPr sz="1800" baseline="0">
                <a:solidFill>
                  <a:srgbClr val="8D8C8D"/>
                </a:solidFill>
              </a:defRPr>
            </a:lvl1pPr>
          </a:lstStyle>
          <a:p>
            <a:pPr lvl="0"/>
            <a:r>
              <a:rPr lang="es-CL" dirty="0" err="1"/>
              <a:t>Subtitle</a:t>
            </a:r>
            <a:r>
              <a:rPr lang="es-CL" dirty="0"/>
              <a:t> in </a:t>
            </a:r>
            <a:r>
              <a:rPr lang="es-CL" dirty="0" err="1"/>
              <a:t>Title</a:t>
            </a:r>
            <a:r>
              <a:rPr lang="es-CL" dirty="0"/>
              <a:t> Case (</a:t>
            </a:r>
            <a:r>
              <a:rPr lang="es-CL" dirty="0" err="1"/>
              <a:t>Trebuchet</a:t>
            </a:r>
            <a:r>
              <a:rPr lang="es-CL" dirty="0"/>
              <a:t> MS 24pt, Gray) | Date</a:t>
            </a:r>
          </a:p>
        </p:txBody>
      </p:sp>
      <p:pic>
        <p:nvPicPr>
          <p:cNvPr id="3" name="Picture 2"/>
          <p:cNvPicPr>
            <a:picLocks noChangeAspect="1"/>
          </p:cNvPicPr>
          <p:nvPr userDrawn="1"/>
        </p:nvPicPr>
        <p:blipFill>
          <a:blip r:embed="rId3"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8581278" y="5591139"/>
            <a:ext cx="3215436" cy="1304998"/>
          </a:xfrm>
          <a:prstGeom prst="rect">
            <a:avLst/>
          </a:prstGeom>
        </p:spPr>
      </p:pic>
    </p:spTree>
    <p:extLst>
      <p:ext uri="{BB962C8B-B14F-4D97-AF65-F5344CB8AC3E}">
        <p14:creationId xmlns:p14="http://schemas.microsoft.com/office/powerpoint/2010/main" val="976394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2975" name="Diapositiva de think-cell" r:id="rId5" imgW="270" imgH="270" progId="TCLayout.ActiveDocument.1">
                  <p:embed/>
                </p:oleObj>
              </mc:Choice>
              <mc:Fallback>
                <p:oleObj name="Diapositiva de think-cell"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1" y="6443508"/>
            <a:ext cx="1482051" cy="115416"/>
          </a:xfrm>
          <a:prstGeom prst="rect">
            <a:avLst/>
          </a:prstGeom>
        </p:spPr>
        <p:txBody>
          <a:bodyPr/>
          <a:lstStyle>
            <a:lvl1pPr eaLnBrk="1">
              <a:defRPr>
                <a:latin typeface="+mn-lt"/>
                <a:sym typeface="Trebuchet MS" panose="020B0603020202020204" pitchFamily="34" charset="0"/>
              </a:defRPr>
            </a:lvl1pPr>
          </a:lstStyle>
          <a:p>
            <a:endParaRPr lang="es-CL"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8" name="Picture 7"/>
          <p:cNvPicPr>
            <a:picLocks noChangeAspect="1"/>
          </p:cNvPicPr>
          <p:nvPr userDrawn="1"/>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615612" y="265296"/>
            <a:ext cx="1586939" cy="644065"/>
          </a:xfrm>
          <a:prstGeom prst="rect">
            <a:avLst/>
          </a:prstGeom>
        </p:spPr>
      </p:pic>
      <p:pic>
        <p:nvPicPr>
          <p:cNvPr id="13" name="Picture 1"/>
          <p:cNvPicPr>
            <a:picLocks noChangeArrowheads="1"/>
          </p:cNvPicPr>
          <p:nvPr userDrawn="1"/>
        </p:nvPicPr>
        <p:blipFill>
          <a:blip r:embed="rId8" cstate="email">
            <a:extLst>
              <a:ext uri="{28A0092B-C50C-407E-A947-70E740481C1C}">
                <a14:useLocalDpi xmlns:a14="http://schemas.microsoft.com/office/drawing/2010/main"/>
              </a:ext>
            </a:extLst>
          </a:blip>
          <a:srcRect t="78940"/>
          <a:stretch>
            <a:fillRect/>
          </a:stretch>
        </p:blipFill>
        <p:spPr bwMode="gray">
          <a:xfrm>
            <a:off x="-6046" y="993468"/>
            <a:ext cx="12215223" cy="73152"/>
          </a:xfrm>
          <a:prstGeom prst="rect">
            <a:avLst/>
          </a:prstGeom>
          <a:noFill/>
          <a:ln w="9525">
            <a:noFill/>
            <a:miter lim="800000"/>
            <a:headEnd/>
            <a:tailEnd/>
          </a:ln>
          <a:effectLst/>
        </p:spPr>
      </p:pic>
      <p:sp>
        <p:nvSpPr>
          <p:cNvPr id="5" name="Title 4"/>
          <p:cNvSpPr>
            <a:spLocks noGrp="1"/>
          </p:cNvSpPr>
          <p:nvPr>
            <p:ph type="title" hasCustomPrompt="1"/>
          </p:nvPr>
        </p:nvSpPr>
        <p:spPr>
          <a:xfrm>
            <a:off x="562711" y="165100"/>
            <a:ext cx="9790815" cy="838024"/>
          </a:xfrm>
          <a:prstGeom prst="rect">
            <a:avLst/>
          </a:prstGeom>
        </p:spPr>
        <p:txBody>
          <a:bodyPr vert="horz" wrap="square" lIns="0" tIns="0" rIns="0" bIns="0" anchor="b" anchorCtr="0">
            <a:no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Tree>
    <p:extLst>
      <p:ext uri="{BB962C8B-B14F-4D97-AF65-F5344CB8AC3E}">
        <p14:creationId xmlns:p14="http://schemas.microsoft.com/office/powerpoint/2010/main" val="3274437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eaLnBrk="1">
              <a:lnSpc>
                <a:spcPct val="90000"/>
              </a:lnSpc>
              <a:spcAft>
                <a:spcPts val="750"/>
              </a:spcAft>
            </a:pPr>
            <a:endParaRPr lang="es-CL" sz="900" dirty="0">
              <a:solidFill>
                <a:schemeClr val="bg1"/>
              </a:solidFill>
              <a:latin typeface="+mn-lt"/>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eaLnBrk="1">
              <a:defRPr>
                <a:latin typeface="+mn-lt"/>
                <a:sym typeface="Trebuchet MS" panose="020B0603020202020204" pitchFamily="34" charset="0"/>
              </a:defRPr>
            </a:lvl1pPr>
          </a:lstStyle>
          <a:p>
            <a:endParaRPr lang="es-CL"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2400">
                <a:solidFill>
                  <a:schemeClr val="tx2"/>
                </a:solidFill>
                <a:latin typeface="+mj-lt"/>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821042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3" y="2668041"/>
            <a:ext cx="9620491" cy="3201026"/>
          </a:xfrm>
          <a:prstGeom prst="rect">
            <a:avLst/>
          </a:prstGeom>
          <a:ln w="9525">
            <a:solidFill>
              <a:schemeClr val="bg1"/>
            </a:solidFill>
          </a:ln>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4" name="TextBox 3"/>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763632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cxnSp>
        <p:nvCxnSpPr>
          <p:cNvPr id="148" name="Straight Connector 147"/>
          <p:cNvCxnSpPr/>
          <p:nvPr userDrawn="1"/>
        </p:nvCxnSpPr>
        <p:spPr bwMode="white">
          <a:xfrm>
            <a:off x="618899"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619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4064995" y="0"/>
            <a:ext cx="416951" cy="6858000"/>
          </a:xfrm>
          <a:prstGeom prst="rect">
            <a:avLst/>
          </a:prstGeom>
        </p:spPr>
      </p:pic>
      <p:sp>
        <p:nvSpPr>
          <p:cNvPr id="17" name="Date Placeholder 1"/>
          <p:cNvSpPr>
            <a:spLocks noGrp="1"/>
          </p:cNvSpPr>
          <p:nvPr>
            <p:ph type="dt" sz="half" idx="31"/>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1"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600084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7165607" y="0"/>
            <a:ext cx="416951" cy="6858000"/>
          </a:xfrm>
          <a:prstGeom prst="rect">
            <a:avLst/>
          </a:prstGeom>
        </p:spPr>
      </p:pic>
      <p:sp>
        <p:nvSpPr>
          <p:cNvPr id="13" name="Rectangle 12"/>
          <p:cNvSpPr/>
          <p:nvPr userDrawn="1"/>
        </p:nvSpPr>
        <p:spPr bwMode="white">
          <a:xfrm>
            <a:off x="1"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7" name="TextBox 16"/>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62697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3671070" y="0"/>
            <a:ext cx="416951" cy="6858000"/>
          </a:xfrm>
          <a:prstGeom prst="rect">
            <a:avLst/>
          </a:prstGeom>
        </p:spPr>
      </p:pic>
      <p:sp>
        <p:nvSpPr>
          <p:cNvPr id="11" name="Title 4"/>
          <p:cNvSpPr>
            <a:spLocks noGrp="1"/>
          </p:cNvSpPr>
          <p:nvPr>
            <p:ph type="title" hasCustomPrompt="1"/>
          </p:nvPr>
        </p:nvSpPr>
        <p:spPr>
          <a:xfrm>
            <a:off x="630001"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2" name="Date Placeholder 1"/>
          <p:cNvSpPr>
            <a:spLocks noGrp="1"/>
          </p:cNvSpPr>
          <p:nvPr>
            <p:ph type="dt" sz="half" idx="29"/>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33311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5689583"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s-CL" dirty="0" err="1"/>
              <a:t>Click</a:t>
            </a:r>
            <a:r>
              <a:rPr lang="es-CL" dirty="0"/>
              <a:t> </a:t>
            </a:r>
            <a:r>
              <a:rPr lang="es-CL" dirty="0" err="1"/>
              <a:t>icon</a:t>
            </a:r>
            <a:r>
              <a:rPr lang="es-CL" dirty="0"/>
              <a:t> </a:t>
            </a:r>
            <a:r>
              <a:rPr lang="es-CL" dirty="0" err="1"/>
              <a:t>below</a:t>
            </a:r>
            <a:r>
              <a:rPr lang="es-CL" dirty="0"/>
              <a:t> to </a:t>
            </a:r>
            <a:r>
              <a:rPr lang="es-CL" dirty="0" err="1"/>
              <a:t>insert</a:t>
            </a:r>
            <a:r>
              <a:rPr lang="es-CL" dirty="0"/>
              <a:t> </a:t>
            </a:r>
            <a:r>
              <a:rPr lang="es-CL" dirty="0" err="1"/>
              <a:t>an</a:t>
            </a:r>
            <a:r>
              <a:rPr lang="es-CL" dirty="0"/>
              <a:t> </a:t>
            </a:r>
            <a:r>
              <a:rPr lang="es-CL" dirty="0" err="1"/>
              <a:t>image</a:t>
            </a:r>
            <a:r>
              <a:rPr lang="es-CL" dirty="0"/>
              <a:t> </a:t>
            </a:r>
            <a:r>
              <a:rPr lang="es-CL" dirty="0" err="1"/>
              <a:t>or</a:t>
            </a:r>
            <a:r>
              <a:rPr lang="es-CL" dirty="0"/>
              <a:t> </a:t>
            </a:r>
            <a:r>
              <a:rPr lang="es-CL" dirty="0" err="1"/>
              <a:t>remove</a:t>
            </a:r>
            <a:r>
              <a:rPr lang="es-CL" dirty="0"/>
              <a:t> </a:t>
            </a:r>
            <a:r>
              <a:rPr lang="es-CL" dirty="0" err="1"/>
              <a:t>this</a:t>
            </a:r>
            <a:r>
              <a:rPr lang="es-CL" dirty="0"/>
              <a:t> </a:t>
            </a:r>
            <a:r>
              <a:rPr lang="es-CL" dirty="0" err="1"/>
              <a:t>placeholder</a:t>
            </a:r>
            <a:r>
              <a:rPr lang="es-CL" dirty="0"/>
              <a:t> to use </a:t>
            </a:r>
            <a:r>
              <a:rPr lang="es-CL" dirty="0" err="1"/>
              <a:t>the</a:t>
            </a:r>
            <a:r>
              <a:rPr lang="es-CL" dirty="0"/>
              <a:t> </a:t>
            </a:r>
            <a:r>
              <a:rPr lang="es-CL" dirty="0" err="1"/>
              <a:t>whitespace</a:t>
            </a:r>
            <a:r>
              <a:rPr lang="es-CL" dirty="0"/>
              <a:t> in </a:t>
            </a:r>
            <a:r>
              <a:rPr lang="es-CL" dirty="0" err="1"/>
              <a:t>another</a:t>
            </a:r>
            <a:r>
              <a:rPr lang="es-CL" dirty="0"/>
              <a:t> </a:t>
            </a:r>
            <a:r>
              <a:rPr lang="es-CL" dirty="0" err="1"/>
              <a:t>way</a:t>
            </a:r>
            <a:endParaRPr lang="es-CL" dirty="0"/>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7"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39694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7409850" y="0"/>
            <a:ext cx="416951" cy="6858000"/>
          </a:xfrm>
          <a:prstGeom prst="rect">
            <a:avLst/>
          </a:prstGeom>
        </p:spPr>
      </p:pic>
      <p:sp>
        <p:nvSpPr>
          <p:cNvPr id="10" name="Rectangle 9"/>
          <p:cNvSpPr/>
          <p:nvPr userDrawn="1"/>
        </p:nvSpPr>
        <p:spPr bwMode="gray">
          <a:xfrm>
            <a:off x="7819545"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s-CL" dirty="0" err="1"/>
              <a:t>Click</a:t>
            </a:r>
            <a:r>
              <a:rPr lang="es-CL" dirty="0"/>
              <a:t> </a:t>
            </a:r>
            <a:r>
              <a:rPr lang="es-CL" dirty="0" err="1"/>
              <a:t>icon</a:t>
            </a:r>
            <a:r>
              <a:rPr lang="es-CL" dirty="0"/>
              <a:t> </a:t>
            </a:r>
            <a:r>
              <a:rPr lang="es-CL" dirty="0" err="1"/>
              <a:t>below</a:t>
            </a:r>
            <a:r>
              <a:rPr lang="es-CL" dirty="0"/>
              <a:t> to </a:t>
            </a:r>
            <a:r>
              <a:rPr lang="es-CL" dirty="0" err="1"/>
              <a:t>insert</a:t>
            </a:r>
            <a:r>
              <a:rPr lang="es-CL" dirty="0"/>
              <a:t> </a:t>
            </a:r>
            <a:r>
              <a:rPr lang="es-CL" dirty="0" err="1"/>
              <a:t>an</a:t>
            </a:r>
            <a:r>
              <a:rPr lang="es-CL" dirty="0"/>
              <a:t> </a:t>
            </a:r>
            <a:r>
              <a:rPr lang="es-CL" dirty="0" err="1"/>
              <a:t>image</a:t>
            </a:r>
            <a:r>
              <a:rPr lang="es-CL" dirty="0"/>
              <a:t> </a:t>
            </a:r>
            <a:r>
              <a:rPr lang="es-CL" dirty="0" err="1"/>
              <a:t>or</a:t>
            </a:r>
            <a:r>
              <a:rPr lang="es-CL" dirty="0"/>
              <a:t> </a:t>
            </a:r>
            <a:r>
              <a:rPr lang="es-CL" dirty="0" err="1"/>
              <a:t>remove</a:t>
            </a:r>
            <a:r>
              <a:rPr lang="es-CL" dirty="0"/>
              <a:t> </a:t>
            </a:r>
            <a:r>
              <a:rPr lang="es-CL" dirty="0" err="1"/>
              <a:t>this</a:t>
            </a:r>
            <a:r>
              <a:rPr lang="es-CL" dirty="0"/>
              <a:t> </a:t>
            </a:r>
            <a:r>
              <a:rPr lang="es-CL" dirty="0" err="1"/>
              <a:t>placeholder</a:t>
            </a:r>
            <a:r>
              <a:rPr lang="es-CL" dirty="0"/>
              <a:t> to use </a:t>
            </a:r>
            <a:r>
              <a:rPr lang="es-CL" dirty="0" err="1"/>
              <a:t>the</a:t>
            </a:r>
            <a:r>
              <a:rPr lang="es-CL" dirty="0"/>
              <a:t> </a:t>
            </a:r>
            <a:r>
              <a:rPr lang="es-CL" dirty="0" err="1"/>
              <a:t>whitespace</a:t>
            </a:r>
            <a:r>
              <a:rPr lang="es-CL" dirty="0"/>
              <a:t> in </a:t>
            </a:r>
            <a:r>
              <a:rPr lang="es-CL" dirty="0" err="1"/>
              <a:t>another</a:t>
            </a:r>
            <a:r>
              <a:rPr lang="es-CL" dirty="0"/>
              <a:t> </a:t>
            </a:r>
            <a:r>
              <a:rPr lang="es-CL" dirty="0" err="1"/>
              <a:t>way</a:t>
            </a:r>
            <a:endParaRPr lang="es-CL" dirty="0"/>
          </a:p>
        </p:txBody>
      </p:sp>
      <p:sp>
        <p:nvSpPr>
          <p:cNvPr id="12" name="Date Placeholder 2"/>
          <p:cNvSpPr>
            <a:spLocks noGrp="1"/>
          </p:cNvSpPr>
          <p:nvPr>
            <p:ph type="dt" sz="half" idx="12"/>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5" name="Copyright" hidden="1"/>
          <p:cNvSpPr txBox="1"/>
          <p:nvPr userDrawn="1"/>
        </p:nvSpPr>
        <p:spPr>
          <a:xfrm rot="16200000">
            <a:off x="9486902" y="3929410"/>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s-CL" dirty="0" err="1"/>
              <a:t>Click</a:t>
            </a:r>
            <a:r>
              <a:rPr lang="es-CL" dirty="0"/>
              <a:t> to </a:t>
            </a:r>
            <a:r>
              <a:rPr lang="es-CL" dirty="0" err="1"/>
              <a:t>edit</a:t>
            </a:r>
            <a:r>
              <a:rPr lang="es-CL" dirty="0"/>
              <a:t> </a:t>
            </a:r>
            <a:r>
              <a:rPr lang="es-CL" dirty="0" err="1"/>
              <a:t>title</a:t>
            </a:r>
            <a:endParaRPr lang="es-CL"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52431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0"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10/05/2019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2007692" y="6554638"/>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35459456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5"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1" y="2764205"/>
            <a:ext cx="2478639" cy="1314311"/>
          </a:xfrm>
          <a:prstGeom prst="rect">
            <a:avLst/>
          </a:prstGeom>
        </p:spPr>
        <p:txBody>
          <a:bodyPr anchor="ctr">
            <a:noAutofit/>
          </a:bodyPr>
          <a:lstStyle>
            <a:lvl1pPr>
              <a:defRPr sz="2400" baseline="0">
                <a:solidFill>
                  <a:schemeClr val="tx2"/>
                </a:solidFill>
                <a:latin typeface="+mj-lt"/>
                <a:sym typeface="Trebuchet MS" panose="020B0603020202020204" pitchFamily="34" charset="0"/>
              </a:defRPr>
            </a:lvl1pPr>
          </a:lstStyle>
          <a:p>
            <a:r>
              <a:rPr lang="es-CL" dirty="0" err="1">
                <a:solidFill>
                  <a:schemeClr val="tx2"/>
                </a:solidFill>
              </a:rPr>
              <a:t>Click</a:t>
            </a:r>
            <a:r>
              <a:rPr lang="es-CL" dirty="0">
                <a:solidFill>
                  <a:schemeClr val="tx2"/>
                </a:solidFill>
              </a:rPr>
              <a:t> to </a:t>
            </a:r>
            <a:r>
              <a:rPr lang="es-CL" dirty="0" err="1">
                <a:solidFill>
                  <a:schemeClr val="tx2"/>
                </a:solidFill>
              </a:rPr>
              <a:t>add</a:t>
            </a:r>
            <a:r>
              <a:rPr lang="es-CL" dirty="0">
                <a:solidFill>
                  <a:schemeClr val="tx2"/>
                </a:solidFill>
              </a:rPr>
              <a:t> </a:t>
            </a:r>
            <a:r>
              <a:rPr lang="es-CL" dirty="0" err="1">
                <a:solidFill>
                  <a:schemeClr val="tx2"/>
                </a:solidFill>
              </a:rPr>
              <a:t>title</a:t>
            </a:r>
            <a:endParaRPr lang="es-CL" dirty="0">
              <a:solidFill>
                <a:schemeClr val="tx2"/>
              </a:solidFill>
            </a:endParaRP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80172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2764205"/>
            <a:ext cx="2478639" cy="1314311"/>
          </a:xfrm>
        </p:spPr>
        <p:txBody>
          <a:bodyPr anchor="ctr" anchorCtr="0">
            <a:noAutofit/>
          </a:bodyPr>
          <a:lstStyle>
            <a:lvl1pPr>
              <a:defRPr sz="2400" baseline="0">
                <a:solidFill>
                  <a:srgbClr val="FFFFFF"/>
                </a:solidFill>
                <a:latin typeface="+mj-lt"/>
              </a:defRPr>
            </a:lvl1pPr>
          </a:lstStyle>
          <a:p>
            <a:r>
              <a:rPr lang="es-CL" dirty="0" err="1"/>
              <a:t>Click</a:t>
            </a:r>
            <a:r>
              <a:rPr lang="es-CL" dirty="0"/>
              <a:t> to </a:t>
            </a:r>
            <a:r>
              <a:rPr lang="es-CL" dirty="0" err="1"/>
              <a:t>add</a:t>
            </a:r>
            <a:r>
              <a:rPr lang="es-CL" dirty="0"/>
              <a:t> </a:t>
            </a:r>
            <a:r>
              <a:rPr lang="es-CL" dirty="0" err="1"/>
              <a:t>title</a:t>
            </a:r>
            <a:endParaRPr lang="es-CL" dirty="0"/>
          </a:p>
        </p:txBody>
      </p:sp>
      <p:pic>
        <p:nvPicPr>
          <p:cNvPr id="4" name="Picture 3"/>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2141308" y="3402830"/>
            <a:ext cx="2694667" cy="3461745"/>
          </a:xfrm>
          <a:prstGeom prst="rect">
            <a:avLst/>
          </a:prstGeom>
        </p:spPr>
      </p:pic>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7"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5303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pic>
        <p:nvPicPr>
          <p:cNvPr id="11"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33902" y="33956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64659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pic>
        <p:nvPicPr>
          <p:cNvPr id="20" name="Picture 19"/>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549481" y="3416300"/>
            <a:ext cx="2694667" cy="3441700"/>
          </a:xfrm>
          <a:prstGeom prst="rect">
            <a:avLst/>
          </a:prstGeom>
        </p:spPr>
      </p:pic>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4906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pic>
        <p:nvPicPr>
          <p:cNvPr id="13"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5378757"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7"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7260659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1" y="622800"/>
            <a:ext cx="4673647"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pic>
        <p:nvPicPr>
          <p:cNvPr id="17" name="Picture 16"/>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4428421" y="3407805"/>
            <a:ext cx="2694667" cy="3456551"/>
          </a:xfrm>
          <a:prstGeom prst="rect">
            <a:avLst/>
          </a:prstGeom>
        </p:spPr>
      </p:pic>
      <p:sp>
        <p:nvSpPr>
          <p:cNvPr id="12"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3" name="TextBox 12"/>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020425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490341" y="3589606"/>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chemeClr val="tx2">
                    <a:lumMod val="100000"/>
                  </a:schemeClr>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44095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353174"/>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2550" b="0" i="0" u="none" kern="1200" spc="0">
                <a:solidFill>
                  <a:srgbClr val="FFFFFF"/>
                </a:solidFill>
                <a:latin typeface="+mj-lt"/>
                <a:sym typeface="Trebuchet MS" panose="020B0603020202020204" pitchFamily="34" charset="0"/>
              </a:defRPr>
            </a:lvl1pPr>
          </a:lstStyle>
          <a:p>
            <a:pPr lvl="0"/>
            <a:r>
              <a:rPr lang="es-CL" dirty="0" err="1"/>
              <a:t>Click</a:t>
            </a:r>
            <a:r>
              <a:rPr lang="es-CL" dirty="0"/>
              <a:t> to </a:t>
            </a:r>
            <a:r>
              <a:rPr lang="es-CL" dirty="0" err="1"/>
              <a:t>add</a:t>
            </a:r>
            <a:r>
              <a:rPr lang="es-CL" dirty="0"/>
              <a:t> </a:t>
            </a:r>
            <a:r>
              <a:rPr lang="es-CL" dirty="0" err="1"/>
              <a:t>title</a:t>
            </a:r>
            <a:endParaRPr lang="es-CL" dirty="0"/>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6524769" y="3407805"/>
            <a:ext cx="2694667" cy="3456551"/>
          </a:xfrm>
          <a:prstGeom prst="rect">
            <a:avLst/>
          </a:prstGeom>
        </p:spPr>
      </p:pic>
    </p:spTree>
    <p:extLst>
      <p:ext uri="{BB962C8B-B14F-4D97-AF65-F5344CB8AC3E}">
        <p14:creationId xmlns:p14="http://schemas.microsoft.com/office/powerpoint/2010/main" val="1790012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13884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890295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5" y="1252326"/>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7" y="2132859"/>
            <a:ext cx="9409377" cy="2161009"/>
          </a:xfrm>
        </p:spPr>
        <p:txBody>
          <a:bodyPr vert="horz" lIns="91422" tIns="45710" rIns="91422" bIns="45710" rtlCol="0">
            <a:noAutofit/>
          </a:bodyPr>
          <a:lstStyle>
            <a:lvl1pPr>
              <a:spcAft>
                <a:spcPts val="600"/>
              </a:spcAft>
              <a:buClrTx/>
              <a:defRPr lang="es-ES" sz="1800" dirty="0" smtClean="0"/>
            </a:lvl1pPr>
            <a:lvl2pPr>
              <a:spcAft>
                <a:spcPts val="600"/>
              </a:spcAft>
              <a:buClrTx/>
              <a:defRPr lang="es-ES" sz="1600" dirty="0" smtClean="0"/>
            </a:lvl2pPr>
            <a:lvl3pPr>
              <a:spcAft>
                <a:spcPts val="600"/>
              </a:spcAft>
              <a:buClrTx/>
              <a:defRPr lang="es-ES" sz="1400" dirty="0" smtClean="0"/>
            </a:lvl3pPr>
            <a:lvl4pPr>
              <a:spcAft>
                <a:spcPts val="600"/>
              </a:spcAft>
              <a:buClrTx/>
              <a:defRPr lang="es-ES" sz="1200" dirty="0" smtClean="0"/>
            </a:lvl4pPr>
            <a:lvl5pPr>
              <a:spcAft>
                <a:spcPts val="600"/>
              </a:spcAft>
              <a:buClrTx/>
              <a:defRPr lang="es-CL" sz="1200" dirty="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8" name="4 Marcador de posición de imagen"/>
          <p:cNvSpPr>
            <a:spLocks noGrp="1"/>
          </p:cNvSpPr>
          <p:nvPr>
            <p:ph type="pic" sz="quarter" idx="14"/>
          </p:nvPr>
        </p:nvSpPr>
        <p:spPr>
          <a:xfrm>
            <a:off x="2255577" y="4509120"/>
            <a:ext cx="9936425" cy="2348880"/>
          </a:xfrm>
        </p:spPr>
        <p:txBody>
          <a:bodyPr>
            <a:noAutofit/>
          </a:bodyPr>
          <a:lstStyle>
            <a:lvl1pPr marL="0" indent="0">
              <a:buNone/>
              <a:defRPr/>
            </a:lvl1pPr>
          </a:lstStyle>
          <a:p>
            <a:r>
              <a:rPr lang="es-ES"/>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5858626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pPr eaLnBrk="1"/>
            <a:endParaRPr lang="es-CL"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966847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4" name="Title 3"/>
          <p:cNvSpPr>
            <a:spLocks noGrp="1"/>
          </p:cNvSpPr>
          <p:nvPr>
            <p:ph type="title" hasCustomPrompt="1"/>
          </p:nvPr>
        </p:nvSpPr>
        <p:spPr>
          <a:xfrm>
            <a:off x="630000" y="622800"/>
            <a:ext cx="10933200" cy="353174"/>
          </a:xfrm>
        </p:spPr>
        <p:txBody>
          <a:bodyPr/>
          <a:lstStyle>
            <a:lvl1pPr>
              <a:defRPr sz="255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11347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02813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2336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1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876124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A60A56-83E5-451A-9008-19E1A494E09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2" y="51699"/>
            <a:ext cx="2026443" cy="593984"/>
          </a:xfrm>
          <a:prstGeom prst="rect">
            <a:avLst/>
          </a:prstGeom>
        </p:spPr>
      </p:pic>
      <p:grpSp>
        <p:nvGrpSpPr>
          <p:cNvPr id="3" name="Agrupar 12">
            <a:extLst>
              <a:ext uri="{FF2B5EF4-FFF2-40B4-BE49-F238E27FC236}">
                <a16:creationId xmlns:a16="http://schemas.microsoft.com/office/drawing/2014/main" id="{7F2CF19A-04F5-458B-93C5-16000D396A68}"/>
              </a:ext>
            </a:extLst>
          </p:cNvPr>
          <p:cNvGrpSpPr/>
          <p:nvPr userDrawn="1"/>
        </p:nvGrpSpPr>
        <p:grpSpPr>
          <a:xfrm>
            <a:off x="0" y="595697"/>
            <a:ext cx="12192000" cy="90000"/>
            <a:chOff x="1443904" y="3985173"/>
            <a:chExt cx="7700096" cy="180000"/>
          </a:xfrm>
        </p:grpSpPr>
        <p:sp>
          <p:nvSpPr>
            <p:cNvPr id="4" name="Rectángulo 3">
              <a:extLst>
                <a:ext uri="{FF2B5EF4-FFF2-40B4-BE49-F238E27FC236}">
                  <a16:creationId xmlns:a16="http://schemas.microsoft.com/office/drawing/2014/main" id="{CB24812C-4920-4F9A-9179-9760C5B74AB8}"/>
                </a:ext>
              </a:extLst>
            </p:cNvPr>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5" name="Rectángulo 4">
              <a:extLst>
                <a:ext uri="{FF2B5EF4-FFF2-40B4-BE49-F238E27FC236}">
                  <a16:creationId xmlns:a16="http://schemas.microsoft.com/office/drawing/2014/main" id="{558C8DFC-F9D0-458F-B17E-31316BAFF958}"/>
                </a:ext>
              </a:extLst>
            </p:cNvPr>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6" name="Rectángulo 5">
              <a:extLst>
                <a:ext uri="{FF2B5EF4-FFF2-40B4-BE49-F238E27FC236}">
                  <a16:creationId xmlns:a16="http://schemas.microsoft.com/office/drawing/2014/main" id="{02F8FD92-8CDE-4438-9DD4-94433EFD54CC}"/>
                </a:ext>
              </a:extLst>
            </p:cNvPr>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Rectángulo 6">
              <a:extLst>
                <a:ext uri="{FF2B5EF4-FFF2-40B4-BE49-F238E27FC236}">
                  <a16:creationId xmlns:a16="http://schemas.microsoft.com/office/drawing/2014/main" id="{B93BEBB3-A179-4078-94D5-B64B2A934C25}"/>
                </a:ext>
              </a:extLst>
            </p:cNvPr>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grpSp>
    </p:spTree>
    <p:extLst>
      <p:ext uri="{BB962C8B-B14F-4D97-AF65-F5344CB8AC3E}">
        <p14:creationId xmlns:p14="http://schemas.microsoft.com/office/powerpoint/2010/main" val="2430393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s-CL" sz="135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schemeClr val="bg1"/>
                </a:solidFill>
                <a:latin typeface="+mn-lt"/>
              </a:endParaRPr>
            </a:p>
          </p:txBody>
        </p:sp>
        <p:sp>
          <p:nvSpPr>
            <p:cNvPr id="60"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2.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3.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List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footnotes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in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numerical</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order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Footnote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numbers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are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not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bracketed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Use 10pt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font</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not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put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period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end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of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note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or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Include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every</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chart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that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you</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use.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Separate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with</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semicolon</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BCG-</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related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go</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end</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p:txBody>
        </p:sp>
      </p:grpSp>
      <p:sp>
        <p:nvSpPr>
          <p:cNvPr id="2" name="Date Placeholder 1"/>
          <p:cNvSpPr>
            <a:spLocks noGrp="1"/>
          </p:cNvSpPr>
          <p:nvPr>
            <p:ph type="dt" sz="half" idx="10"/>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55"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47194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6" name="Picture 154"/>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17205" t="34638" r="-43"/>
          <a:stretch/>
        </p:blipFill>
        <p:spPr bwMode="gray">
          <a:xfrm>
            <a:off x="-1" y="-1"/>
            <a:ext cx="12192001" cy="3760817"/>
          </a:xfrm>
          <a:prstGeom prst="rect">
            <a:avLst/>
          </a:prstGeom>
          <a:noFill/>
          <a:ln w="9525">
            <a:noFill/>
            <a:miter lim="800000"/>
            <a:headEnd/>
            <a:tailEnd/>
          </a:ln>
          <a:effectLst/>
        </p:spPr>
      </p:pic>
      <p:sp>
        <p:nvSpPr>
          <p:cNvPr id="7" name="Text Placeholder 15"/>
          <p:cNvSpPr>
            <a:spLocks noGrp="1"/>
          </p:cNvSpPr>
          <p:nvPr>
            <p:ph type="body" sz="quarter" idx="10" hasCustomPrompt="1"/>
          </p:nvPr>
        </p:nvSpPr>
        <p:spPr>
          <a:xfrm>
            <a:off x="544513" y="3892064"/>
            <a:ext cx="10402889" cy="1413047"/>
          </a:xfrm>
        </p:spPr>
        <p:txBody>
          <a:bodyPr tIns="45720" bIns="45720" anchor="b" anchorCtr="0">
            <a:noAutofit/>
          </a:bodyPr>
          <a:lstStyle>
            <a:lvl1pPr>
              <a:defRPr sz="3000">
                <a:solidFill>
                  <a:srgbClr val="007A94"/>
                </a:solidFill>
              </a:defRPr>
            </a:lvl1pPr>
          </a:lstStyle>
          <a:p>
            <a:pPr lvl="0"/>
            <a:r>
              <a:rPr lang="es-CL" dirty="0" err="1"/>
              <a:t>Title</a:t>
            </a:r>
            <a:r>
              <a:rPr lang="es-CL" dirty="0"/>
              <a:t> in </a:t>
            </a:r>
            <a:r>
              <a:rPr lang="es-CL" dirty="0" err="1"/>
              <a:t>Title</a:t>
            </a:r>
            <a:r>
              <a:rPr lang="es-CL" dirty="0"/>
              <a:t> Case </a:t>
            </a:r>
            <a:br>
              <a:rPr lang="es-CL" dirty="0"/>
            </a:br>
            <a:r>
              <a:rPr lang="es-CL" dirty="0"/>
              <a:t>(</a:t>
            </a:r>
            <a:r>
              <a:rPr lang="es-CL" dirty="0" err="1"/>
              <a:t>Trebuchet</a:t>
            </a:r>
            <a:r>
              <a:rPr lang="es-CL" dirty="0"/>
              <a:t> MS 40pt,Teal)</a:t>
            </a:r>
          </a:p>
        </p:txBody>
      </p:sp>
      <p:sp>
        <p:nvSpPr>
          <p:cNvPr id="8" name="Text Placeholder 17"/>
          <p:cNvSpPr>
            <a:spLocks noGrp="1"/>
          </p:cNvSpPr>
          <p:nvPr>
            <p:ph type="body" sz="quarter" idx="11" hasCustomPrompt="1"/>
          </p:nvPr>
        </p:nvSpPr>
        <p:spPr>
          <a:xfrm>
            <a:off x="544513" y="5307172"/>
            <a:ext cx="10402889" cy="461665"/>
          </a:xfrm>
        </p:spPr>
        <p:txBody>
          <a:bodyPr tIns="45720" bIns="45720">
            <a:noAutofit/>
          </a:bodyPr>
          <a:lstStyle>
            <a:lvl1pPr>
              <a:defRPr sz="1800" baseline="0">
                <a:solidFill>
                  <a:srgbClr val="8D8C8D"/>
                </a:solidFill>
              </a:defRPr>
            </a:lvl1pPr>
          </a:lstStyle>
          <a:p>
            <a:pPr lvl="0"/>
            <a:r>
              <a:rPr lang="es-CL" dirty="0" err="1"/>
              <a:t>Subtitle</a:t>
            </a:r>
            <a:r>
              <a:rPr lang="es-CL" dirty="0"/>
              <a:t> in </a:t>
            </a:r>
            <a:r>
              <a:rPr lang="es-CL" dirty="0" err="1"/>
              <a:t>Title</a:t>
            </a:r>
            <a:r>
              <a:rPr lang="es-CL" dirty="0"/>
              <a:t> Case (</a:t>
            </a:r>
            <a:r>
              <a:rPr lang="es-CL" dirty="0" err="1"/>
              <a:t>Trebuchet</a:t>
            </a:r>
            <a:r>
              <a:rPr lang="es-CL" dirty="0"/>
              <a:t> MS 24pt, Gray) | Date</a:t>
            </a:r>
          </a:p>
        </p:txBody>
      </p:sp>
      <p:pic>
        <p:nvPicPr>
          <p:cNvPr id="9" name="Picture 8"/>
          <p:cNvPicPr>
            <a:picLocks noChangeAspect="1"/>
          </p:cNvPicPr>
          <p:nvPr userDrawn="1"/>
        </p:nvPicPr>
        <p:blipFill>
          <a:blip r:embed="rId3"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8581278" y="5591139"/>
            <a:ext cx="3215436" cy="1304998"/>
          </a:xfrm>
          <a:prstGeom prst="rect">
            <a:avLst/>
          </a:prstGeom>
        </p:spPr>
      </p:pic>
    </p:spTree>
    <p:extLst>
      <p:ext uri="{BB962C8B-B14F-4D97-AF65-F5344CB8AC3E}">
        <p14:creationId xmlns:p14="http://schemas.microsoft.com/office/powerpoint/2010/main" val="1313578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to 1" hidden="1">
            <a:extLst>
              <a:ext uri="{FF2B5EF4-FFF2-40B4-BE49-F238E27FC236}">
                <a16:creationId xmlns:a16="http://schemas.microsoft.com/office/drawing/2014/main" id="{D45C0854-92AB-4E32-BC81-1E8CB7B3C7E1}"/>
              </a:ext>
            </a:extLst>
          </p:cNvPr>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3999" name="Diapositiva de think-cell" r:id="rId5" imgW="360" imgH="360" progId="TCLayout.ActiveDocument.1">
                  <p:embed/>
                </p:oleObj>
              </mc:Choice>
              <mc:Fallback>
                <p:oleObj name="Diapositiva de think-cell" r:id="rId5" imgW="360" imgH="360" progId="TCLayout.ActiveDocument.1">
                  <p:embed/>
                  <p:pic>
                    <p:nvPicPr>
                      <p:cNvPr id="2" name="Objeto 1" hidden="1">
                        <a:extLst>
                          <a:ext uri="{FF2B5EF4-FFF2-40B4-BE49-F238E27FC236}">
                            <a16:creationId xmlns:a16="http://schemas.microsoft.com/office/drawing/2014/main" id="{D45C0854-92AB-4E32-BC81-1E8CB7B3C7E1}"/>
                          </a:ext>
                        </a:extLst>
                      </p:cNvPr>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0"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615612" y="265296"/>
            <a:ext cx="1586939" cy="644065"/>
          </a:xfrm>
          <a:prstGeom prst="rect">
            <a:avLst/>
          </a:prstGeom>
        </p:spPr>
      </p:pic>
      <p:pic>
        <p:nvPicPr>
          <p:cNvPr id="11" name="Picture 1"/>
          <p:cNvPicPr>
            <a:picLocks noChangeArrowheads="1"/>
          </p:cNvPicPr>
          <p:nvPr userDrawn="1"/>
        </p:nvPicPr>
        <p:blipFill>
          <a:blip r:embed="rId8" cstate="email">
            <a:extLst>
              <a:ext uri="{28A0092B-C50C-407E-A947-70E740481C1C}">
                <a14:useLocalDpi xmlns:a14="http://schemas.microsoft.com/office/drawing/2010/main"/>
              </a:ext>
            </a:extLst>
          </a:blip>
          <a:srcRect t="78940"/>
          <a:stretch>
            <a:fillRect/>
          </a:stretch>
        </p:blipFill>
        <p:spPr bwMode="gray">
          <a:xfrm>
            <a:off x="-6046" y="993468"/>
            <a:ext cx="12215223" cy="73152"/>
          </a:xfrm>
          <a:prstGeom prst="rect">
            <a:avLst/>
          </a:prstGeom>
          <a:noFill/>
          <a:ln w="9525">
            <a:noFill/>
            <a:miter lim="800000"/>
            <a:headEnd/>
            <a:tailEnd/>
          </a:ln>
          <a:effectLst/>
        </p:spPr>
      </p:pic>
      <p:sp>
        <p:nvSpPr>
          <p:cNvPr id="8" name="Title 7"/>
          <p:cNvSpPr>
            <a:spLocks noGrp="1"/>
          </p:cNvSpPr>
          <p:nvPr>
            <p:ph type="title" hasCustomPrompt="1"/>
          </p:nvPr>
        </p:nvSpPr>
        <p:spPr>
          <a:xfrm>
            <a:off x="562711" y="753827"/>
            <a:ext cx="9790815" cy="249299"/>
          </a:xfrm>
        </p:spPr>
        <p:txBody>
          <a:bodyPr anchor="b"/>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Tree>
    <p:extLst>
      <p:ext uri="{BB962C8B-B14F-4D97-AF65-F5344CB8AC3E}">
        <p14:creationId xmlns:p14="http://schemas.microsoft.com/office/powerpoint/2010/main" val="15538733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15:guide id="1" orient="horz" pos="4320" userDrawn="1">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9"/>
            <a:ext cx="3744000" cy="541687"/>
          </a:xfrm>
          <a:prstGeom prst="rect">
            <a:avLst/>
          </a:prstGeom>
        </p:spPr>
        <p:txBody>
          <a:bodyPr>
            <a:noAutofit/>
          </a:bodyPr>
          <a:lstStyle>
            <a:lvl1pPr marL="0" indent="0" algn="l">
              <a:buNone/>
              <a:defRPr sz="1200">
                <a:solidFill>
                  <a:schemeClr val="tx2"/>
                </a:solidFill>
                <a:latin typeface="+mn-lt"/>
                <a:sym typeface="Trebuchet MS" panose="020B0603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CL" dirty="0" err="1"/>
              <a:t>Click</a:t>
            </a:r>
            <a:r>
              <a:rPr lang="es-CL" dirty="0"/>
              <a:t> to </a:t>
            </a:r>
            <a:r>
              <a:rPr lang="es-CL" dirty="0" err="1"/>
              <a:t>add</a:t>
            </a:r>
            <a:r>
              <a:rPr lang="es-CL" dirty="0"/>
              <a:t> </a:t>
            </a:r>
            <a:r>
              <a:rPr lang="es-CL" dirty="0" err="1"/>
              <a:t>subtitle</a:t>
            </a:r>
            <a:endParaRPr lang="es-CL" dirty="0"/>
          </a:p>
        </p:txBody>
      </p:sp>
      <p:sp>
        <p:nvSpPr>
          <p:cNvPr id="9" name="Title 4"/>
          <p:cNvSpPr>
            <a:spLocks noGrp="1"/>
          </p:cNvSpPr>
          <p:nvPr>
            <p:ph type="title" hasCustomPrompt="1"/>
          </p:nvPr>
        </p:nvSpPr>
        <p:spPr>
          <a:xfrm>
            <a:off x="630000" y="1227050"/>
            <a:ext cx="3744000" cy="664797"/>
          </a:xfrm>
        </p:spPr>
        <p:txBody>
          <a:bodyPr anchor="t">
            <a:noAutofit/>
          </a:bodyPr>
          <a:lstStyle>
            <a:lvl1pPr>
              <a:defRPr sz="180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56088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mod="1">
    <p:ext uri="{DCECCB84-F9BA-43D5-87BE-67443E8EF086}">
      <p15:sldGuideLst xmlns:p15="http://schemas.microsoft.com/office/powerpoint/2012/main">
        <p15:guide id="1" orient="horz" pos="2160" userDrawn="1">
          <p15:clr>
            <a:srgbClr val="FBAE40"/>
          </p15:clr>
        </p15:guide>
        <p15:guide id="2" pos="51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337877" y="1066056"/>
            <a:ext cx="9409377" cy="4320480"/>
          </a:xfrm>
        </p:spPr>
        <p:txBody>
          <a:bodyPr vert="horz" lIns="91422" tIns="45710" rIns="91422" bIns="45710" rtlCol="0">
            <a:noAutofit/>
          </a:bodyPr>
          <a:lstStyle>
            <a:lvl1pPr>
              <a:spcAft>
                <a:spcPts val="600"/>
              </a:spcAft>
              <a:buClrTx/>
              <a:defRPr lang="es-ES" sz="1800" dirty="0" smtClean="0"/>
            </a:lvl1pPr>
            <a:lvl2pPr>
              <a:spcAft>
                <a:spcPts val="600"/>
              </a:spcAft>
              <a:buClrTx/>
              <a:defRPr lang="es-ES" sz="1600" dirty="0" smtClean="0"/>
            </a:lvl2pPr>
            <a:lvl3pPr>
              <a:spcAft>
                <a:spcPts val="600"/>
              </a:spcAft>
              <a:buClrTx/>
              <a:defRPr lang="es-ES" sz="1400" dirty="0" smtClean="0"/>
            </a:lvl3pPr>
            <a:lvl4pPr>
              <a:spcAft>
                <a:spcPts val="600"/>
              </a:spcAft>
              <a:buClrTx/>
              <a:defRPr lang="es-ES" sz="1200" dirty="0" smtClean="0"/>
            </a:lvl4pPr>
            <a:lvl5pPr>
              <a:spcAft>
                <a:spcPts val="600"/>
              </a:spcAft>
              <a:buClrTx/>
              <a:defRPr lang="es-CL" sz="1200" dirty="0"/>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2" name="5 Título"/>
          <p:cNvSpPr>
            <a:spLocks noGrp="1"/>
          </p:cNvSpPr>
          <p:nvPr>
            <p:ph type="title"/>
          </p:nvPr>
        </p:nvSpPr>
        <p:spPr>
          <a:xfrm>
            <a:off x="198174" y="136426"/>
            <a:ext cx="9409045" cy="576064"/>
          </a:xfrm>
        </p:spPr>
        <p:txBody>
          <a:bodyPr anchor="b">
            <a:noAutofit/>
          </a:bodyPr>
          <a:lstStyle>
            <a:lvl1pPr>
              <a:defRPr sz="2400">
                <a:solidFill>
                  <a:srgbClr val="007A94"/>
                </a:solidFill>
              </a:defRPr>
            </a:lvl1pPr>
          </a:lstStyle>
          <a:p>
            <a:r>
              <a:rPr lang="es-ES" dirty="0"/>
              <a:t>Haga clic para modificar el estilo de título del patrón</a:t>
            </a:r>
            <a:endParaRPr lang="es-CL" dirty="0"/>
          </a:p>
        </p:txBody>
      </p:sp>
      <p:sp>
        <p:nvSpPr>
          <p:cNvPr id="7" name="Marcador de fecha 3"/>
          <p:cNvSpPr>
            <a:spLocks noGrp="1"/>
          </p:cNvSpPr>
          <p:nvPr>
            <p:ph type="dt" sz="half" idx="2"/>
          </p:nvPr>
        </p:nvSpPr>
        <p:spPr>
          <a:xfrm>
            <a:off x="337873" y="6545113"/>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fld id="{27873CDE-5DF4-4B45-BE59-E76B8D71322D}" type="datetime1">
              <a:rPr lang="es-ES" smtClean="0">
                <a:solidFill>
                  <a:srgbClr val="3C3C3C">
                    <a:tint val="75000"/>
                  </a:srgbClr>
                </a:solidFill>
              </a:rPr>
              <a:p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1931492" y="6525344"/>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a:solidFill>
                <a:srgbClr val="FFFFFF"/>
              </a:solidFill>
            </a:endParaRPr>
          </a:p>
        </p:txBody>
      </p:sp>
    </p:spTree>
    <p:extLst>
      <p:ext uri="{BB962C8B-B14F-4D97-AF65-F5344CB8AC3E}">
        <p14:creationId xmlns:p14="http://schemas.microsoft.com/office/powerpoint/2010/main" val="225044929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8" name="Title 1"/>
          <p:cNvSpPr>
            <a:spLocks noGrp="1"/>
          </p:cNvSpPr>
          <p:nvPr>
            <p:ph type="title" hasCustomPrompt="1"/>
          </p:nvPr>
        </p:nvSpPr>
        <p:spPr bwMode="blackWhite">
          <a:xfrm>
            <a:off x="1284743"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section</a:t>
            </a:r>
            <a:r>
              <a:rPr lang="es-CL" dirty="0"/>
              <a:t> </a:t>
            </a:r>
            <a:r>
              <a:rPr lang="es-CL" dirty="0" err="1"/>
              <a:t>title</a:t>
            </a:r>
            <a:endParaRPr lang="es-CL" dirty="0"/>
          </a:p>
        </p:txBody>
      </p:sp>
      <p:sp>
        <p:nvSpPr>
          <p:cNvPr id="11" name="Rectangle 10"/>
          <p:cNvSpPr/>
          <p:nvPr userDrawn="1"/>
        </p:nvSpPr>
        <p:spPr bwMode="white">
          <a:xfrm>
            <a:off x="1280694" y="1424083"/>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03028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405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section</a:t>
            </a:r>
            <a:r>
              <a:rPr lang="es-CL" dirty="0"/>
              <a:t> </a:t>
            </a:r>
            <a:r>
              <a:rPr lang="es-CL" dirty="0" err="1"/>
              <a:t>title</a:t>
            </a:r>
            <a:endParaRPr lang="es-CL" dirty="0"/>
          </a:p>
        </p:txBody>
      </p:sp>
      <p:cxnSp>
        <p:nvCxnSpPr>
          <p:cNvPr id="10" name="Straight Connector 9"/>
          <p:cNvCxnSpPr/>
          <p:nvPr userDrawn="1"/>
        </p:nvCxnSpPr>
        <p:spPr bwMode="white">
          <a:xfrm>
            <a:off x="630001"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432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4064995" y="0"/>
            <a:ext cx="416951" cy="6858000"/>
          </a:xfrm>
          <a:prstGeom prst="rect">
            <a:avLst/>
          </a:prstGeom>
        </p:spPr>
      </p:pic>
      <p:sp>
        <p:nvSpPr>
          <p:cNvPr id="18" name="Date Placeholder 1"/>
          <p:cNvSpPr>
            <a:spLocks noGrp="1"/>
          </p:cNvSpPr>
          <p:nvPr>
            <p:ph type="dt" sz="half" idx="31"/>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0" name="TextBox 1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24" name="Rectangle 23"/>
          <p:cNvSpPr/>
          <p:nvPr userDrawn="1"/>
        </p:nvSpPr>
        <p:spPr bwMode="white">
          <a:xfrm>
            <a:off x="1"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073770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7165607" y="0"/>
            <a:ext cx="416951" cy="6858000"/>
          </a:xfrm>
          <a:prstGeom prst="rect">
            <a:avLst/>
          </a:prstGeom>
        </p:spPr>
      </p:pic>
      <p:sp>
        <p:nvSpPr>
          <p:cNvPr id="14" name="Rectangle 13"/>
          <p:cNvSpPr/>
          <p:nvPr userDrawn="1"/>
        </p:nvSpPr>
        <p:spPr bwMode="white">
          <a:xfrm>
            <a:off x="1"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2" name="Title 1"/>
          <p:cNvSpPr>
            <a:spLocks noGrp="1"/>
          </p:cNvSpPr>
          <p:nvPr>
            <p:ph type="title" hasCustomPrompt="1"/>
          </p:nvPr>
        </p:nvSpPr>
        <p:spPr>
          <a:xfrm>
            <a:off x="630001" y="622802"/>
            <a:ext cx="6276529" cy="249299"/>
          </a:xfrm>
          <a:prstGeom prst="rect">
            <a:avLst/>
          </a:prstGeom>
        </p:spPr>
        <p:txBody>
          <a:bodyPr/>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188381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V="1">
            <a:off x="9029247"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2"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8101584" cy="249299"/>
          </a:xfrm>
          <a:prstGeom prst="rect">
            <a:avLst/>
          </a:prstGeom>
        </p:spPr>
        <p:txBody>
          <a:bodyPr/>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679333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3671070" y="0"/>
            <a:ext cx="416951" cy="6858000"/>
          </a:xfrm>
          <a:prstGeom prst="rect">
            <a:avLst/>
          </a:prstGeom>
        </p:spPr>
      </p:pic>
      <p:sp>
        <p:nvSpPr>
          <p:cNvPr id="24" name="Title 4"/>
          <p:cNvSpPr>
            <a:spLocks noGrp="1"/>
          </p:cNvSpPr>
          <p:nvPr>
            <p:ph type="title" hasCustomPrompt="1"/>
          </p:nvPr>
        </p:nvSpPr>
        <p:spPr>
          <a:xfrm>
            <a:off x="630001" y="2681103"/>
            <a:ext cx="3127881" cy="1495794"/>
          </a:xfrm>
          <a:prstGeom prst="rect">
            <a:avLst/>
          </a:prstGeom>
        </p:spPr>
        <p:txBody>
          <a:bodyPr anchor="ctr">
            <a:noAutofit/>
          </a:bodyPr>
          <a:lstStyle>
            <a:lvl1pPr>
              <a:defRPr sz="18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461988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5689583"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350" baseline="0">
                <a:latin typeface="Trebuchet MS" panose="020B0603020202020204" pitchFamily="34" charset="0"/>
                <a:sym typeface="Trebuchet MS" panose="020B0603020202020204" pitchFamily="34" charset="0"/>
              </a:defRPr>
            </a:lvl1pPr>
          </a:lstStyle>
          <a:p>
            <a:r>
              <a:rPr lang="es-CL" dirty="0" err="1"/>
              <a:t>Click</a:t>
            </a:r>
            <a:r>
              <a:rPr lang="es-CL" dirty="0"/>
              <a:t> </a:t>
            </a:r>
            <a:r>
              <a:rPr lang="es-CL" dirty="0" err="1"/>
              <a:t>icon</a:t>
            </a:r>
            <a:r>
              <a:rPr lang="es-CL" dirty="0"/>
              <a:t> </a:t>
            </a:r>
            <a:r>
              <a:rPr lang="es-CL" dirty="0" err="1"/>
              <a:t>below</a:t>
            </a:r>
            <a:r>
              <a:rPr lang="es-CL" dirty="0"/>
              <a:t> to </a:t>
            </a:r>
            <a:r>
              <a:rPr lang="es-CL" dirty="0" err="1"/>
              <a:t>insert</a:t>
            </a:r>
            <a:r>
              <a:rPr lang="es-CL" dirty="0"/>
              <a:t> </a:t>
            </a:r>
            <a:r>
              <a:rPr lang="es-CL" dirty="0" err="1"/>
              <a:t>an</a:t>
            </a:r>
            <a:r>
              <a:rPr lang="es-CL" dirty="0"/>
              <a:t> </a:t>
            </a:r>
            <a:r>
              <a:rPr lang="es-CL" dirty="0" err="1"/>
              <a:t>image</a:t>
            </a:r>
            <a:r>
              <a:rPr lang="es-CL" dirty="0"/>
              <a:t> </a:t>
            </a:r>
            <a:r>
              <a:rPr lang="es-CL" dirty="0" err="1"/>
              <a:t>or</a:t>
            </a:r>
            <a:r>
              <a:rPr lang="es-CL" dirty="0"/>
              <a:t> </a:t>
            </a:r>
            <a:r>
              <a:rPr lang="es-CL" dirty="0" err="1"/>
              <a:t>remove</a:t>
            </a:r>
            <a:r>
              <a:rPr lang="es-CL" dirty="0"/>
              <a:t> </a:t>
            </a:r>
            <a:r>
              <a:rPr lang="es-CL" dirty="0" err="1"/>
              <a:t>this</a:t>
            </a:r>
            <a:r>
              <a:rPr lang="es-CL" dirty="0"/>
              <a:t> </a:t>
            </a:r>
            <a:r>
              <a:rPr lang="es-CL" dirty="0" err="1"/>
              <a:t>placeholder</a:t>
            </a:r>
            <a:r>
              <a:rPr lang="es-CL" dirty="0"/>
              <a:t> to use </a:t>
            </a:r>
            <a:r>
              <a:rPr lang="es-CL" dirty="0" err="1"/>
              <a:t>the</a:t>
            </a:r>
            <a:r>
              <a:rPr lang="es-CL" dirty="0"/>
              <a:t> </a:t>
            </a:r>
            <a:r>
              <a:rPr lang="es-CL" dirty="0" err="1"/>
              <a:t>whitespace</a:t>
            </a:r>
            <a:r>
              <a:rPr lang="es-CL" dirty="0"/>
              <a:t> in </a:t>
            </a:r>
            <a:r>
              <a:rPr lang="es-CL" dirty="0" err="1"/>
              <a:t>another</a:t>
            </a:r>
            <a:r>
              <a:rPr lang="es-CL" dirty="0"/>
              <a:t> </a:t>
            </a:r>
            <a:r>
              <a:rPr lang="es-CL" dirty="0" err="1"/>
              <a:t>way</a:t>
            </a:r>
            <a:endParaRPr lang="es-CL" dirty="0"/>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33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759382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flipH="1">
            <a:off x="7409850" y="0"/>
            <a:ext cx="416951" cy="6858000"/>
          </a:xfrm>
          <a:prstGeom prst="rect">
            <a:avLst/>
          </a:prstGeom>
        </p:spPr>
      </p:pic>
      <p:sp>
        <p:nvSpPr>
          <p:cNvPr id="11" name="Rectangle 10"/>
          <p:cNvSpPr/>
          <p:nvPr userDrawn="1"/>
        </p:nvSpPr>
        <p:spPr bwMode="gray">
          <a:xfrm>
            <a:off x="7819545"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6" y="0"/>
            <a:ext cx="4371975" cy="6858000"/>
          </a:xfrm>
          <a:prstGeom prst="rect">
            <a:avLst/>
          </a:prstGeom>
          <a:noFill/>
        </p:spPr>
        <p:txBody>
          <a:bodyPr lIns="182880" tIns="914400" rIns="182880" bIns="914400"/>
          <a:lstStyle>
            <a:lvl1pPr algn="ctr">
              <a:defRPr sz="1200">
                <a:solidFill>
                  <a:schemeClr val="tx1"/>
                </a:solidFill>
                <a:latin typeface="Trebuchet MS" panose="020B0603020202020204" pitchFamily="34" charset="0"/>
                <a:sym typeface="Trebuchet MS" panose="020B0603020202020204" pitchFamily="34" charset="0"/>
              </a:defRPr>
            </a:lvl1pPr>
          </a:lstStyle>
          <a:p>
            <a:r>
              <a:rPr lang="es-CL" dirty="0" err="1"/>
              <a:t>Click</a:t>
            </a:r>
            <a:r>
              <a:rPr lang="es-CL" dirty="0"/>
              <a:t> </a:t>
            </a:r>
            <a:r>
              <a:rPr lang="es-CL" dirty="0" err="1"/>
              <a:t>icon</a:t>
            </a:r>
            <a:r>
              <a:rPr lang="es-CL" dirty="0"/>
              <a:t> </a:t>
            </a:r>
            <a:r>
              <a:rPr lang="es-CL" dirty="0" err="1"/>
              <a:t>below</a:t>
            </a:r>
            <a:r>
              <a:rPr lang="es-CL" dirty="0"/>
              <a:t> to </a:t>
            </a:r>
            <a:r>
              <a:rPr lang="es-CL" dirty="0" err="1"/>
              <a:t>insert</a:t>
            </a:r>
            <a:r>
              <a:rPr lang="es-CL" dirty="0"/>
              <a:t> </a:t>
            </a:r>
            <a:r>
              <a:rPr lang="es-CL" dirty="0" err="1"/>
              <a:t>an</a:t>
            </a:r>
            <a:r>
              <a:rPr lang="es-CL" dirty="0"/>
              <a:t> </a:t>
            </a:r>
            <a:r>
              <a:rPr lang="es-CL" dirty="0" err="1"/>
              <a:t>image</a:t>
            </a:r>
            <a:r>
              <a:rPr lang="es-CL" dirty="0"/>
              <a:t> </a:t>
            </a:r>
            <a:r>
              <a:rPr lang="es-CL" dirty="0" err="1"/>
              <a:t>or</a:t>
            </a:r>
            <a:r>
              <a:rPr lang="es-CL" dirty="0"/>
              <a:t> </a:t>
            </a:r>
            <a:r>
              <a:rPr lang="es-CL" dirty="0" err="1"/>
              <a:t>remove</a:t>
            </a:r>
            <a:r>
              <a:rPr lang="es-CL" dirty="0"/>
              <a:t> </a:t>
            </a:r>
            <a:r>
              <a:rPr lang="es-CL" dirty="0" err="1"/>
              <a:t>this</a:t>
            </a:r>
            <a:r>
              <a:rPr lang="es-CL" dirty="0"/>
              <a:t> </a:t>
            </a:r>
            <a:r>
              <a:rPr lang="es-CL" dirty="0" err="1"/>
              <a:t>placeholder</a:t>
            </a:r>
            <a:r>
              <a:rPr lang="es-CL" dirty="0"/>
              <a:t> to use </a:t>
            </a:r>
            <a:r>
              <a:rPr lang="es-CL" dirty="0" err="1"/>
              <a:t>the</a:t>
            </a:r>
            <a:r>
              <a:rPr lang="es-CL" dirty="0"/>
              <a:t> </a:t>
            </a:r>
            <a:r>
              <a:rPr lang="es-CL" dirty="0" err="1"/>
              <a:t>whitespace</a:t>
            </a:r>
            <a:r>
              <a:rPr lang="es-CL" dirty="0"/>
              <a:t> in </a:t>
            </a:r>
            <a:r>
              <a:rPr lang="es-CL" dirty="0" err="1"/>
              <a:t>another</a:t>
            </a:r>
            <a:r>
              <a:rPr lang="es-CL" dirty="0"/>
              <a:t> </a:t>
            </a:r>
            <a:r>
              <a:rPr lang="es-CL" dirty="0" err="1"/>
              <a:t>way</a:t>
            </a:r>
            <a:endParaRPr lang="es-CL" dirty="0"/>
          </a:p>
        </p:txBody>
      </p:sp>
      <p:sp>
        <p:nvSpPr>
          <p:cNvPr id="13" name="Date Placeholder 2"/>
          <p:cNvSpPr>
            <a:spLocks noGrp="1"/>
          </p:cNvSpPr>
          <p:nvPr>
            <p:ph type="dt" sz="half" idx="12"/>
          </p:nvPr>
        </p:nvSpPr>
        <p:spPr>
          <a:xfrm>
            <a:off x="9677401" y="6443508"/>
            <a:ext cx="1482051" cy="115416"/>
          </a:xfrm>
          <a:prstGeom prst="rect">
            <a:avLst/>
          </a:prstGeom>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3300">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153786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310863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1" y="2764205"/>
            <a:ext cx="2478639" cy="1314311"/>
          </a:xfrm>
          <a:prstGeom prst="rect">
            <a:avLst/>
          </a:prstGeom>
        </p:spPr>
        <p:txBody>
          <a:bodyPr anchor="ctr">
            <a:noAutofit/>
          </a:bodyPr>
          <a:lstStyle>
            <a:lvl1pPr>
              <a:defRPr sz="1800">
                <a:solidFill>
                  <a:schemeClr val="tx2"/>
                </a:solidFill>
                <a:latin typeface="+mj-lt"/>
                <a:sym typeface="Trebuchet MS" panose="020B0603020202020204" pitchFamily="34" charset="0"/>
              </a:defRPr>
            </a:lvl1pPr>
          </a:lstStyle>
          <a:p>
            <a:r>
              <a:rPr lang="es-CL" dirty="0" err="1">
                <a:solidFill>
                  <a:schemeClr val="tx2"/>
                </a:solidFill>
              </a:rPr>
              <a:t>Click</a:t>
            </a:r>
            <a:r>
              <a:rPr lang="es-CL" dirty="0">
                <a:solidFill>
                  <a:schemeClr val="tx2"/>
                </a:solidFill>
              </a:rPr>
              <a:t> to </a:t>
            </a:r>
            <a:r>
              <a:rPr lang="es-CL" dirty="0" err="1">
                <a:solidFill>
                  <a:schemeClr val="tx2"/>
                </a:solidFill>
              </a:rPr>
              <a:t>add</a:t>
            </a:r>
            <a:r>
              <a:rPr lang="es-CL" dirty="0">
                <a:solidFill>
                  <a:schemeClr val="tx2"/>
                </a:solidFill>
              </a:rPr>
              <a:t> </a:t>
            </a:r>
            <a:r>
              <a:rPr lang="es-CL" dirty="0" err="1">
                <a:solidFill>
                  <a:schemeClr val="tx2"/>
                </a:solidFill>
              </a:rPr>
              <a:t>title</a:t>
            </a:r>
            <a:endParaRPr lang="es-CL" dirty="0">
              <a:solidFill>
                <a:schemeClr val="tx2"/>
              </a:solidFill>
            </a:endParaRPr>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45173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1" y="2764205"/>
            <a:ext cx="2478639" cy="1314311"/>
          </a:xfrm>
        </p:spPr>
        <p:txBody>
          <a:bodyPr anchor="ctr" anchorCtr="0">
            <a:noAutofit/>
          </a:bodyPr>
          <a:lstStyle>
            <a:lvl1pPr>
              <a:defRPr>
                <a:solidFill>
                  <a:srgbClr val="FFFFFF"/>
                </a:solidFill>
                <a:latin typeface="+mj-lt"/>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5"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9"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1" name="Picture 10"/>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2141308" y="3402830"/>
            <a:ext cx="2694667" cy="3461745"/>
          </a:xfrm>
          <a:prstGeom prst="rect">
            <a:avLst/>
          </a:prstGeom>
        </p:spPr>
      </p:pic>
    </p:spTree>
    <p:extLst>
      <p:ext uri="{BB962C8B-B14F-4D97-AF65-F5344CB8AC3E}">
        <p14:creationId xmlns:p14="http://schemas.microsoft.com/office/powerpoint/2010/main" val="772525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ADE4E556-6EF9-4ABC-85D3-39E0861B9792}" type="datetime1">
              <a:rPr lang="es-ES" smtClean="0">
                <a:solidFill>
                  <a:srgbClr val="000000">
                    <a:tint val="75000"/>
                  </a:srgbClr>
                </a:solidFill>
              </a:rPr>
              <a:pPr/>
              <a:t>10/05/2019</a:t>
            </a:fld>
            <a:endParaRPr lang="es-CL" dirty="0">
              <a:solidFill>
                <a:srgbClr val="000000">
                  <a:tint val="75000"/>
                </a:srgbClr>
              </a:solidFill>
            </a:endParaRPr>
          </a:p>
        </p:txBody>
      </p:sp>
      <p:sp>
        <p:nvSpPr>
          <p:cNvPr id="5" name="Marcador de pie de página 4"/>
          <p:cNvSpPr>
            <a:spLocks noGrp="1"/>
          </p:cNvSpPr>
          <p:nvPr>
            <p:ph type="ftr" sz="quarter" idx="11"/>
          </p:nvPr>
        </p:nvSpPr>
        <p:spPr/>
        <p:txBody>
          <a:bodyPr/>
          <a:lstStyle/>
          <a:p>
            <a:endParaRPr lang="es-CL" dirty="0">
              <a:solidFill>
                <a:srgbClr val="000000">
                  <a:tint val="75000"/>
                </a:srgb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srgbClr val="000000">
                    <a:tint val="75000"/>
                  </a:srgbClr>
                </a:solidFill>
              </a:rPr>
              <a:pPr/>
              <a:t>‹Nº›</a:t>
            </a:fld>
            <a:endParaRPr lang="es-CL" dirty="0">
              <a:solidFill>
                <a:srgbClr val="000000">
                  <a:tint val="75000"/>
                </a:srgbClr>
              </a:solidFill>
            </a:endParaRPr>
          </a:p>
        </p:txBody>
      </p:sp>
    </p:spTree>
    <p:extLst>
      <p:ext uri="{BB962C8B-B14F-4D97-AF65-F5344CB8AC3E}">
        <p14:creationId xmlns:p14="http://schemas.microsoft.com/office/powerpoint/2010/main" val="326441063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6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1" y="6443508"/>
            <a:ext cx="1482051" cy="115416"/>
          </a:xfrm>
          <a:prstGeom prst="rect">
            <a:avLst/>
          </a:prstGeo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7"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pic>
        <p:nvPicPr>
          <p:cNvPr id="18"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533902" y="3382964"/>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chemeClr val="tx2"/>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863055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1" y="1785600"/>
            <a:ext cx="4062235" cy="3286800"/>
          </a:xfrm>
          <a:prstGeom prst="rect">
            <a:avLst/>
          </a:prstGeom>
        </p:spPr>
        <p:txBody>
          <a:bodyPr anchor="ctr">
            <a:noAutofit/>
          </a:bodyPr>
          <a:lstStyle>
            <a:lvl1pPr>
              <a:defRPr sz="3300" b="0">
                <a:solidFill>
                  <a:srgbClr val="FFFFFF"/>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3"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7" name="Picture 16"/>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549481" y="3416300"/>
            <a:ext cx="2694667" cy="3441700"/>
          </a:xfrm>
          <a:prstGeom prst="rect">
            <a:avLst/>
          </a:prstGeom>
        </p:spPr>
      </p:pic>
    </p:spTree>
    <p:extLst>
      <p:ext uri="{BB962C8B-B14F-4D97-AF65-F5344CB8AC3E}">
        <p14:creationId xmlns:p14="http://schemas.microsoft.com/office/powerpoint/2010/main" val="1349780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78757"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7"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3"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8"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6" name="TextBox 1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34017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7"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1" y="622802"/>
            <a:ext cx="4747823"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4" name="TextBox 13"/>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7"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3" name="Picture 12"/>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4428421" y="3407805"/>
            <a:ext cx="2694667" cy="3456551"/>
          </a:xfrm>
          <a:prstGeom prst="rect">
            <a:avLst/>
          </a:prstGeom>
        </p:spPr>
      </p:pic>
    </p:spTree>
    <p:extLst>
      <p:ext uri="{BB962C8B-B14F-4D97-AF65-F5344CB8AC3E}">
        <p14:creationId xmlns:p14="http://schemas.microsoft.com/office/powerpoint/2010/main" val="4057344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490341" y="358801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088683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lnSpc>
                <a:spcPct val="90000"/>
              </a:lnSpc>
              <a:spcAft>
                <a:spcPts val="750"/>
              </a:spcAft>
            </a:pPr>
            <a:endParaRPr lang="es-CL" sz="9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2"/>
            <a:ext cx="6254496" cy="249299"/>
          </a:xfrm>
          <a:prstGeom prst="rect">
            <a:avLst/>
          </a:prstGeom>
        </p:spPr>
        <p:txBody>
          <a:bodyPr/>
          <a:lstStyle>
            <a:lvl1pPr>
              <a:defRPr>
                <a:solidFill>
                  <a:srgbClr val="FFFFFF"/>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17"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8" name="TextBox 1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0"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14" name="Picture 13"/>
          <p:cNvPicPr>
            <a:picLocks noChangeAspect="1"/>
          </p:cNvPicPr>
          <p:nvPr userDrawn="1"/>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rot="120000">
            <a:off x="6524769" y="3407805"/>
            <a:ext cx="2694667" cy="3456551"/>
          </a:xfrm>
          <a:prstGeom prst="rect">
            <a:avLst/>
          </a:prstGeom>
        </p:spPr>
      </p:pic>
    </p:spTree>
    <p:extLst>
      <p:ext uri="{BB962C8B-B14F-4D97-AF65-F5344CB8AC3E}">
        <p14:creationId xmlns:p14="http://schemas.microsoft.com/office/powerpoint/2010/main" val="15457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0" name="TextBox 9"/>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30453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eaLnBrk="1">
              <a:defRPr>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685800" rtl="0" eaLnBrk="1" fontAlgn="auto" latinLnBrk="0" hangingPunct="1">
              <a:lnSpc>
                <a:spcPts val="4500"/>
              </a:lnSpc>
              <a:spcBef>
                <a:spcPts val="0"/>
              </a:spcBef>
              <a:spcAft>
                <a:spcPts val="0"/>
              </a:spcAft>
              <a:defRPr lang="en-US" sz="405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big</a:t>
            </a:r>
            <a:r>
              <a:rPr lang="es-CL" dirty="0"/>
              <a:t> </a:t>
            </a:r>
            <a:r>
              <a:rPr lang="es-CL" dirty="0" err="1"/>
              <a:t>statement</a:t>
            </a:r>
            <a:r>
              <a:rPr lang="es-CL" dirty="0"/>
              <a:t> </a:t>
            </a:r>
            <a:r>
              <a:rPr lang="es-CL" dirty="0" err="1"/>
              <a:t>text</a:t>
            </a:r>
            <a:endParaRPr lang="es-CL" dirty="0"/>
          </a:p>
        </p:txBody>
      </p:sp>
      <p:sp>
        <p:nvSpPr>
          <p:cNvPr id="9"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416586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r="3634" b="1258"/>
          <a:stretch/>
        </p:blipFill>
        <p:spPr>
          <a:xfrm rot="16200000" flipH="1">
            <a:off x="6797462" y="110969"/>
            <a:ext cx="769257" cy="10019821"/>
          </a:xfrm>
          <a:prstGeom prst="rect">
            <a:avLst/>
          </a:pr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68580" tIns="34290" rIns="68580" bIns="34290" numCol="1" anchor="t" anchorCtr="0" compatLnSpc="1">
            <a:prstTxWarp prst="textNoShape">
              <a:avLst/>
            </a:prstTxWarp>
            <a:noAutofit/>
          </a:bodyPr>
          <a:lstStyle/>
          <a:p>
            <a:pPr eaLnBrk="1"/>
            <a:endParaRPr lang="es-CL" sz="1350" dirty="0">
              <a:latin typeface="+mn-lt"/>
              <a:sym typeface="Trebuchet MS" panose="020B0603020202020204" pitchFamily="34" charset="0"/>
            </a:endParaRPr>
          </a:p>
        </p:txBody>
      </p:sp>
      <p:sp>
        <p:nvSpPr>
          <p:cNvPr id="6" name="TextBox 5"/>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eaLnBrk="1">
              <a:defRPr>
                <a:solidFill>
                  <a:schemeClr val="bg1"/>
                </a:solidFill>
                <a:latin typeface="+mn-lt"/>
                <a:sym typeface="Trebuchet MS" panose="020B0603020202020204" pitchFamily="34" charset="0"/>
              </a:defRPr>
            </a:lvl1pPr>
          </a:lstStyle>
          <a:p>
            <a:endParaRPr lang="es-CL" dirty="0"/>
          </a:p>
        </p:txBody>
      </p:sp>
    </p:spTree>
    <p:extLst>
      <p:ext uri="{BB962C8B-B14F-4D97-AF65-F5344CB8AC3E}">
        <p14:creationId xmlns:p14="http://schemas.microsoft.com/office/powerpoint/2010/main" val="400907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11"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2" name="Title 1"/>
          <p:cNvSpPr>
            <a:spLocks noGrp="1"/>
          </p:cNvSpPr>
          <p:nvPr>
            <p:ph type="title" hasCustomPrompt="1"/>
          </p:nvPr>
        </p:nvSpPr>
        <p:spPr>
          <a:xfrm>
            <a:off x="630000" y="622802"/>
            <a:ext cx="10933200" cy="249299"/>
          </a:xfrm>
        </p:spPr>
        <p:txBody>
          <a:bodyPr/>
          <a:lstStyle>
            <a:lvl1pPr>
              <a:defRPr>
                <a:solidFill>
                  <a:schemeClr val="bg1"/>
                </a:solidFill>
                <a:latin typeface="+mj-lt"/>
                <a:sym typeface="Trebuchet MS" panose="020B0603020202020204" pitchFamily="34" charset="0"/>
              </a:defRPr>
            </a:lvl1pPr>
          </a:lstStyle>
          <a:p>
            <a:r>
              <a:rPr lang="es-CL" dirty="0" err="1"/>
              <a:t>Click</a:t>
            </a:r>
            <a:r>
              <a:rPr lang="es-CL" dirty="0"/>
              <a:t> to </a:t>
            </a:r>
            <a:r>
              <a:rPr lang="es-CL" dirty="0" err="1"/>
              <a:t>add</a:t>
            </a:r>
            <a:r>
              <a:rPr lang="es-CL" dirty="0"/>
              <a:t> </a:t>
            </a:r>
            <a:r>
              <a:rPr lang="es-CL" dirty="0" err="1"/>
              <a:t>title</a:t>
            </a:r>
            <a:endParaRPr lang="es-CL" dirty="0"/>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4005948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247" y="5281329"/>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
            <a:ext cx="12192000" cy="3429000"/>
          </a:xfrm>
          <a:prstGeom prst="rect">
            <a:avLst/>
          </a:prstGeom>
        </p:spPr>
      </p:pic>
      <p:grpSp>
        <p:nvGrpSpPr>
          <p:cNvPr id="15" name="14 Grupo"/>
          <p:cNvGrpSpPr/>
          <p:nvPr/>
        </p:nvGrpSpPr>
        <p:grpSpPr>
          <a:xfrm rot="16200000">
            <a:off x="6023993"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600"/>
              </a:spcAft>
              <a:buNone/>
              <a:defRPr sz="1800">
                <a:solidFill>
                  <a:schemeClr val="accent5"/>
                </a:solidFill>
              </a:defRPr>
            </a:lvl1pPr>
            <a:lvl2pPr marL="457154" indent="0" algn="ctr">
              <a:buNone/>
              <a:defRPr>
                <a:solidFill>
                  <a:schemeClr val="tx1">
                    <a:tint val="75000"/>
                  </a:schemeClr>
                </a:solidFill>
              </a:defRPr>
            </a:lvl2pPr>
            <a:lvl3pPr marL="914309" indent="0" algn="ctr">
              <a:buNone/>
              <a:defRPr>
                <a:solidFill>
                  <a:schemeClr val="tx1">
                    <a:tint val="75000"/>
                  </a:schemeClr>
                </a:solidFill>
              </a:defRPr>
            </a:lvl3pPr>
            <a:lvl4pPr marL="1371463" indent="0" algn="ctr">
              <a:buNone/>
              <a:defRPr>
                <a:solidFill>
                  <a:schemeClr val="tx1">
                    <a:tint val="75000"/>
                  </a:schemeClr>
                </a:solidFill>
              </a:defRPr>
            </a:lvl4pPr>
            <a:lvl5pPr marL="1828617" indent="0" algn="ctr">
              <a:buNone/>
              <a:defRPr>
                <a:solidFill>
                  <a:schemeClr val="tx1">
                    <a:tint val="75000"/>
                  </a:schemeClr>
                </a:solidFill>
              </a:defRPr>
            </a:lvl5pPr>
            <a:lvl6pPr marL="2285771"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4"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219151602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s-CL" sz="4050" dirty="0" err="1">
                <a:solidFill>
                  <a:schemeClr val="tx2"/>
                </a:solidFill>
                <a:latin typeface="+mn-lt"/>
                <a:sym typeface="Trebuchet MS" panose="020B0603020202020204" pitchFamily="34" charset="0"/>
              </a:rPr>
              <a:t>Table</a:t>
            </a:r>
            <a:r>
              <a:rPr lang="es-CL" sz="4050" dirty="0">
                <a:solidFill>
                  <a:schemeClr val="tx2"/>
                </a:solidFill>
                <a:latin typeface="+mn-lt"/>
                <a:sym typeface="Trebuchet MS" panose="020B0603020202020204" pitchFamily="34" charset="0"/>
              </a:rPr>
              <a:t> of </a:t>
            </a:r>
            <a:r>
              <a:rPr lang="es-CL" sz="4050" dirty="0" err="1">
                <a:solidFill>
                  <a:schemeClr val="tx2"/>
                </a:solidFill>
                <a:latin typeface="+mn-lt"/>
                <a:sym typeface="Trebuchet MS" panose="020B0603020202020204" pitchFamily="34" charset="0"/>
              </a:rPr>
              <a:t>contents</a:t>
            </a:r>
            <a:endParaRPr lang="es-CL" sz="4050" dirty="0">
              <a:solidFill>
                <a:schemeClr val="tx2"/>
              </a:solidFill>
              <a:latin typeface="+mn-lt"/>
              <a:sym typeface="Trebuchet MS" panose="020B0603020202020204" pitchFamily="34" charset="0"/>
            </a:endParaRPr>
          </a:p>
        </p:txBody>
      </p:sp>
      <p:sp>
        <p:nvSpPr>
          <p:cNvPr id="15"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52127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1" y="6443508"/>
            <a:ext cx="1482051" cy="115416"/>
          </a:xfrm>
        </p:spPr>
        <p:txBody>
          <a:bodyPr/>
          <a:lstStyle>
            <a:lvl1pPr eaLnBrk="1">
              <a:defRPr>
                <a:solidFill>
                  <a:schemeClr val="bg1"/>
                </a:solidFill>
                <a:latin typeface="+mn-lt"/>
                <a:sym typeface="Trebuchet MS" panose="020B0603020202020204" pitchFamily="34" charset="0"/>
              </a:defRPr>
            </a:lvl1pPr>
          </a:lstStyle>
          <a:p>
            <a:endParaRPr lang="es-CL" dirty="0"/>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mn-lt"/>
                <a:sym typeface="Trebuchet MS" panose="020B0603020202020204" pitchFamily="34" charset="0"/>
              </a:rPr>
              <a:t>Copyright © 2017 </a:t>
            </a:r>
            <a:r>
              <a:rPr lang="es-CL" sz="525" dirty="0" err="1">
                <a:solidFill>
                  <a:schemeClr val="bg1"/>
                </a:solidFill>
                <a:latin typeface="+mn-lt"/>
                <a:sym typeface="Trebuchet MS" panose="020B0603020202020204" pitchFamily="34" charset="0"/>
              </a:rPr>
              <a:t>by</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The</a:t>
            </a:r>
            <a:r>
              <a:rPr lang="es-CL" sz="525" dirty="0">
                <a:solidFill>
                  <a:schemeClr val="bg1"/>
                </a:solidFill>
                <a:latin typeface="+mn-lt"/>
                <a:sym typeface="Trebuchet MS" panose="020B0603020202020204" pitchFamily="34" charset="0"/>
              </a:rPr>
              <a:t> Boston </a:t>
            </a:r>
            <a:r>
              <a:rPr lang="es-CL" sz="525" dirty="0" err="1">
                <a:solidFill>
                  <a:schemeClr val="bg1"/>
                </a:solidFill>
                <a:latin typeface="+mn-lt"/>
                <a:sym typeface="Trebuchet MS" panose="020B0603020202020204" pitchFamily="34" charset="0"/>
              </a:rPr>
              <a:t>Consulting</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Group</a:t>
            </a:r>
            <a:r>
              <a:rPr lang="es-CL" sz="525" dirty="0">
                <a:solidFill>
                  <a:schemeClr val="bg1"/>
                </a:solidFill>
                <a:latin typeface="+mn-lt"/>
                <a:sym typeface="Trebuchet MS" panose="020B0603020202020204" pitchFamily="34" charset="0"/>
              </a:rPr>
              <a:t>, Inc. </a:t>
            </a:r>
            <a:r>
              <a:rPr lang="es-CL" sz="525" dirty="0" err="1">
                <a:solidFill>
                  <a:schemeClr val="bg1"/>
                </a:solidFill>
                <a:latin typeface="+mn-lt"/>
                <a:sym typeface="Trebuchet MS" panose="020B0603020202020204" pitchFamily="34" charset="0"/>
              </a:rPr>
              <a:t>All</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rights</a:t>
            </a:r>
            <a:r>
              <a:rPr lang="es-CL" sz="525" dirty="0">
                <a:solidFill>
                  <a:schemeClr val="bg1"/>
                </a:solidFill>
                <a:latin typeface="+mn-lt"/>
                <a:sym typeface="Trebuchet MS" panose="020B0603020202020204" pitchFamily="34" charset="0"/>
              </a:rPr>
              <a:t> </a:t>
            </a:r>
            <a:r>
              <a:rPr lang="es-CL" sz="525" dirty="0" err="1">
                <a:solidFill>
                  <a:schemeClr val="bg1"/>
                </a:solidFill>
                <a:latin typeface="+mn-lt"/>
                <a:sym typeface="Trebuchet MS" panose="020B0603020202020204" pitchFamily="34" charset="0"/>
              </a:rPr>
              <a:t>reserved</a:t>
            </a:r>
            <a:r>
              <a:rPr lang="es-CL" sz="525" dirty="0">
                <a:solidFill>
                  <a:schemeClr val="bg1"/>
                </a:solidFill>
                <a:latin typeface="+mn-lt"/>
                <a:sym typeface="Trebuchet MS" panose="020B0603020202020204" pitchFamily="34" charset="0"/>
              </a:rPr>
              <a:t>.</a:t>
            </a:r>
          </a:p>
        </p:txBody>
      </p:sp>
      <p:sp>
        <p:nvSpPr>
          <p:cNvPr id="11" name="TextBox 10"/>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solidFill>
                <a:latin typeface="+mn-lt"/>
                <a:sym typeface="Trebuchet MS" panose="020B0603020202020204" pitchFamily="34" charset="0"/>
              </a:rPr>
              <a:t>20180816 Reunión Maximo Potencial Marubeni.pptx</a:t>
            </a:r>
            <a:endParaRPr lang="es-CL" sz="525"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186330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eaLnBrk="1">
              <a:defRPr>
                <a:latin typeface="+mn-lt"/>
                <a:sym typeface="Trebuchet MS" panose="020B0603020202020204" pitchFamily="34" charset="0"/>
              </a:defRPr>
            </a:lvl1pPr>
          </a:lstStyle>
          <a:p>
            <a:endParaRPr lang="es-CL" dirty="0"/>
          </a:p>
        </p:txBody>
      </p:sp>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6"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8" name="Imagen 7">
            <a:extLst>
              <a:ext uri="{FF2B5EF4-FFF2-40B4-BE49-F238E27FC236}">
                <a16:creationId xmlns:a16="http://schemas.microsoft.com/office/drawing/2014/main" id="{0A1A6B38-0D68-4BE2-8CAE-0931BFB27D8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75332" y="51699"/>
            <a:ext cx="2026443" cy="593984"/>
          </a:xfrm>
          <a:prstGeom prst="rect">
            <a:avLst/>
          </a:prstGeom>
        </p:spPr>
      </p:pic>
      <p:grpSp>
        <p:nvGrpSpPr>
          <p:cNvPr id="9" name="Agrupar 12">
            <a:extLst>
              <a:ext uri="{FF2B5EF4-FFF2-40B4-BE49-F238E27FC236}">
                <a16:creationId xmlns:a16="http://schemas.microsoft.com/office/drawing/2014/main" id="{006A0C18-FB6B-4AE1-9A6C-389A60BEF3A1}"/>
              </a:ext>
            </a:extLst>
          </p:cNvPr>
          <p:cNvGrpSpPr/>
          <p:nvPr userDrawn="1"/>
        </p:nvGrpSpPr>
        <p:grpSpPr>
          <a:xfrm>
            <a:off x="0" y="595697"/>
            <a:ext cx="12192000" cy="90000"/>
            <a:chOff x="1443904" y="3985173"/>
            <a:chExt cx="7700096" cy="180000"/>
          </a:xfrm>
        </p:grpSpPr>
        <p:sp>
          <p:nvSpPr>
            <p:cNvPr id="10" name="Rectángulo 9">
              <a:extLst>
                <a:ext uri="{FF2B5EF4-FFF2-40B4-BE49-F238E27FC236}">
                  <a16:creationId xmlns:a16="http://schemas.microsoft.com/office/drawing/2014/main" id="{AB699E24-253C-4703-918F-14D8419CFE2A}"/>
                </a:ext>
              </a:extLst>
            </p:cNvPr>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1" name="Rectángulo 10">
              <a:extLst>
                <a:ext uri="{FF2B5EF4-FFF2-40B4-BE49-F238E27FC236}">
                  <a16:creationId xmlns:a16="http://schemas.microsoft.com/office/drawing/2014/main" id="{30DAD388-25D0-45F8-A70F-BC17AEFFFDE4}"/>
                </a:ext>
              </a:extLst>
            </p:cNvPr>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2" name="Rectángulo 11">
              <a:extLst>
                <a:ext uri="{FF2B5EF4-FFF2-40B4-BE49-F238E27FC236}">
                  <a16:creationId xmlns:a16="http://schemas.microsoft.com/office/drawing/2014/main" id="{D8A2F79C-A1FB-4222-A8F5-7E273E9B6AD8}"/>
                </a:ext>
              </a:extLst>
            </p:cNvPr>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13" name="Rectángulo 12">
              <a:extLst>
                <a:ext uri="{FF2B5EF4-FFF2-40B4-BE49-F238E27FC236}">
                  <a16:creationId xmlns:a16="http://schemas.microsoft.com/office/drawing/2014/main" id="{AEAB21FA-8EA9-4483-B91B-AA75B5979BC9}"/>
                </a:ext>
              </a:extLst>
            </p:cNvPr>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grpSp>
    </p:spTree>
    <p:extLst>
      <p:ext uri="{BB962C8B-B14F-4D97-AF65-F5344CB8AC3E}">
        <p14:creationId xmlns:p14="http://schemas.microsoft.com/office/powerpoint/2010/main" val="4176119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10"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1"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pic>
        <p:nvPicPr>
          <p:cNvPr id="4" name="Imagen 3">
            <a:extLst>
              <a:ext uri="{FF2B5EF4-FFF2-40B4-BE49-F238E27FC236}">
                <a16:creationId xmlns:a16="http://schemas.microsoft.com/office/drawing/2014/main" id="{9CBE0317-56BD-4D21-ABCD-599BA95E67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75332" y="51699"/>
            <a:ext cx="2026443" cy="593984"/>
          </a:xfrm>
          <a:prstGeom prst="rect">
            <a:avLst/>
          </a:prstGeom>
        </p:spPr>
      </p:pic>
      <p:grpSp>
        <p:nvGrpSpPr>
          <p:cNvPr id="5" name="Agrupar 12">
            <a:extLst>
              <a:ext uri="{FF2B5EF4-FFF2-40B4-BE49-F238E27FC236}">
                <a16:creationId xmlns:a16="http://schemas.microsoft.com/office/drawing/2014/main" id="{00F7D280-1241-46A0-9F34-2EA4DA2682DE}"/>
              </a:ext>
            </a:extLst>
          </p:cNvPr>
          <p:cNvGrpSpPr/>
          <p:nvPr userDrawn="1"/>
        </p:nvGrpSpPr>
        <p:grpSpPr>
          <a:xfrm>
            <a:off x="0" y="595697"/>
            <a:ext cx="12192000" cy="90000"/>
            <a:chOff x="1443904" y="3985173"/>
            <a:chExt cx="7700096" cy="180000"/>
          </a:xfrm>
        </p:grpSpPr>
        <p:sp>
          <p:nvSpPr>
            <p:cNvPr id="6" name="Rectángulo 5">
              <a:extLst>
                <a:ext uri="{FF2B5EF4-FFF2-40B4-BE49-F238E27FC236}">
                  <a16:creationId xmlns:a16="http://schemas.microsoft.com/office/drawing/2014/main" id="{0C0F092F-88ED-47DD-94BA-53B19051D0A0}"/>
                </a:ext>
              </a:extLst>
            </p:cNvPr>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Rectángulo 6">
              <a:extLst>
                <a:ext uri="{FF2B5EF4-FFF2-40B4-BE49-F238E27FC236}">
                  <a16:creationId xmlns:a16="http://schemas.microsoft.com/office/drawing/2014/main" id="{3E26F0BD-0051-4A52-8BA5-0632B735B85A}"/>
                </a:ext>
              </a:extLst>
            </p:cNvPr>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8" name="Rectángulo 7">
              <a:extLst>
                <a:ext uri="{FF2B5EF4-FFF2-40B4-BE49-F238E27FC236}">
                  <a16:creationId xmlns:a16="http://schemas.microsoft.com/office/drawing/2014/main" id="{E5F5F0B9-CC01-4BFE-BBE5-6C90B1BAD3B5}"/>
                </a:ext>
              </a:extLst>
            </p:cNvPr>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9" name="Rectángulo 8">
              <a:extLst>
                <a:ext uri="{FF2B5EF4-FFF2-40B4-BE49-F238E27FC236}">
                  <a16:creationId xmlns:a16="http://schemas.microsoft.com/office/drawing/2014/main" id="{350BF1A5-9233-452F-B237-F7720532E005}"/>
                </a:ext>
              </a:extLst>
            </p:cNvPr>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grpSp>
    </p:spTree>
    <p:extLst>
      <p:ext uri="{BB962C8B-B14F-4D97-AF65-F5344CB8AC3E}">
        <p14:creationId xmlns:p14="http://schemas.microsoft.com/office/powerpoint/2010/main" val="3167063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B778C9A-833B-4F1C-8F2F-6EE8570274B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2" y="51699"/>
            <a:ext cx="2026443" cy="593984"/>
          </a:xfrm>
          <a:prstGeom prst="rect">
            <a:avLst/>
          </a:prstGeom>
        </p:spPr>
      </p:pic>
      <p:grpSp>
        <p:nvGrpSpPr>
          <p:cNvPr id="3" name="Agrupar 12">
            <a:extLst>
              <a:ext uri="{FF2B5EF4-FFF2-40B4-BE49-F238E27FC236}">
                <a16:creationId xmlns:a16="http://schemas.microsoft.com/office/drawing/2014/main" id="{A1C385C7-FE9D-4EBE-81FD-CBE1C2711C7F}"/>
              </a:ext>
            </a:extLst>
          </p:cNvPr>
          <p:cNvGrpSpPr/>
          <p:nvPr userDrawn="1"/>
        </p:nvGrpSpPr>
        <p:grpSpPr>
          <a:xfrm>
            <a:off x="0" y="595697"/>
            <a:ext cx="12192000" cy="90000"/>
            <a:chOff x="1443904" y="3985173"/>
            <a:chExt cx="7700096" cy="180000"/>
          </a:xfrm>
        </p:grpSpPr>
        <p:sp>
          <p:nvSpPr>
            <p:cNvPr id="4" name="Rectángulo 3">
              <a:extLst>
                <a:ext uri="{FF2B5EF4-FFF2-40B4-BE49-F238E27FC236}">
                  <a16:creationId xmlns:a16="http://schemas.microsoft.com/office/drawing/2014/main" id="{253213E4-4B0E-4D8B-8C6A-7BDB508EC568}"/>
                </a:ext>
              </a:extLst>
            </p:cNvPr>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5" name="Rectángulo 4">
              <a:extLst>
                <a:ext uri="{FF2B5EF4-FFF2-40B4-BE49-F238E27FC236}">
                  <a16:creationId xmlns:a16="http://schemas.microsoft.com/office/drawing/2014/main" id="{2A7A56D4-4674-4FB4-AEDA-996F7F1AF7AF}"/>
                </a:ext>
              </a:extLst>
            </p:cNvPr>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6" name="Rectángulo 5">
              <a:extLst>
                <a:ext uri="{FF2B5EF4-FFF2-40B4-BE49-F238E27FC236}">
                  <a16:creationId xmlns:a16="http://schemas.microsoft.com/office/drawing/2014/main" id="{DB4A4BB0-688E-4AE5-9C1A-AF521FA6E8E1}"/>
                </a:ext>
              </a:extLst>
            </p:cNvPr>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sp>
          <p:nvSpPr>
            <p:cNvPr id="7" name="Rectángulo 6">
              <a:extLst>
                <a:ext uri="{FF2B5EF4-FFF2-40B4-BE49-F238E27FC236}">
                  <a16:creationId xmlns:a16="http://schemas.microsoft.com/office/drawing/2014/main" id="{99948A6A-7986-4C2B-ADDA-C0F3547B2CF6}"/>
                </a:ext>
              </a:extLst>
            </p:cNvPr>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a:p>
          </p:txBody>
        </p:sp>
      </p:grpSp>
    </p:spTree>
    <p:extLst>
      <p:ext uri="{BB962C8B-B14F-4D97-AF65-F5344CB8AC3E}">
        <p14:creationId xmlns:p14="http://schemas.microsoft.com/office/powerpoint/2010/main" val="320236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s-CL" sz="135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s-CL" sz="1350"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1">
                <a:lnSpc>
                  <a:spcPct val="90000"/>
                </a:lnSpc>
                <a:spcAft>
                  <a:spcPts val="750"/>
                </a:spcAft>
              </a:pPr>
              <a:endParaRPr lang="es-CL" sz="900" dirty="0">
                <a:solidFill>
                  <a:schemeClr val="bg1"/>
                </a:solidFill>
                <a:latin typeface="+mn-lt"/>
              </a:endParaRPr>
            </a:p>
          </p:txBody>
        </p:sp>
        <p:sp>
          <p:nvSpPr>
            <p:cNvPr id="153" name="Footnote example"/>
            <p:cNvSpPr txBox="1"/>
            <p:nvPr/>
          </p:nvSpPr>
          <p:spPr>
            <a:xfrm>
              <a:off x="630000" y="6248316"/>
              <a:ext cx="9030914" cy="311624"/>
            </a:xfrm>
            <a:prstGeom prst="rect">
              <a:avLst/>
            </a:prstGeom>
            <a:noFill/>
          </p:spPr>
          <p:txBody>
            <a:bodyPr wrap="square" lIns="0" tIns="0" rIns="0" bIns="0" rtlCol="0" anchor="b">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2.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xxxx</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3.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List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footnotes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in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numerical</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order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Footnote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numbers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are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not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bracketed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Use 10pt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font</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not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put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period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end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of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note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or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a:p>
              <a:pPr marL="0" marR="0" lvl="0" indent="0" algn="l" defTabSz="685800" rtl="0" eaLnBrk="1" fontAlgn="auto" latinLnBrk="0" hangingPunct="1">
                <a:lnSpc>
                  <a:spcPct val="90000"/>
                </a:lnSpc>
                <a:spcBef>
                  <a:spcPts val="0"/>
                </a:spcBef>
                <a:spcAft>
                  <a:spcPts val="0"/>
                </a:spcAft>
                <a:buClrTx/>
                <a:buSzTx/>
                <a:buFontTx/>
                <a:buNone/>
                <a:tabLst/>
                <a:defRPr/>
              </a:pP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Include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for</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every</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chart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that</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you</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use.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Separate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with</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semicolon</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BCG-</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related</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sources</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go</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the</a:t>
              </a:r>
              <a:r>
                <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 </a:t>
              </a:r>
              <a:r>
                <a:rPr kumimoji="0" lang="es-CL" sz="750" b="0" i="0" u="none" strike="noStrike" kern="1200" cap="none" spc="0" normalizeH="0" baseline="0" noProof="0" dirty="0" err="1">
                  <a:ln>
                    <a:noFill/>
                  </a:ln>
                  <a:solidFill>
                    <a:schemeClr val="bg1">
                      <a:lumMod val="50000"/>
                    </a:schemeClr>
                  </a:solidFill>
                  <a:effectLst/>
                  <a:uLnTx/>
                  <a:uFillTx/>
                  <a:latin typeface="+mn-lt"/>
                  <a:ea typeface="+mn-ea"/>
                  <a:cs typeface="+mn-cs"/>
                  <a:sym typeface="Trebuchet MS" panose="020B0603020202020204" pitchFamily="34" charset="0"/>
                </a:rPr>
                <a:t>end</a:t>
              </a:r>
              <a:endParaRPr kumimoji="0" lang="es-CL" sz="75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endParaRPr>
            </a:p>
          </p:txBody>
        </p:sp>
      </p:grpSp>
      <p:sp>
        <p:nvSpPr>
          <p:cNvPr id="2" name="Date Placeholder 1"/>
          <p:cNvSpPr>
            <a:spLocks noGrp="1"/>
          </p:cNvSpPr>
          <p:nvPr>
            <p:ph type="dt" sz="half" idx="10"/>
          </p:nvPr>
        </p:nvSpPr>
        <p:spPr/>
        <p:txBody>
          <a:bodyPr/>
          <a:lstStyle>
            <a:lvl1pPr eaLnBrk="1">
              <a:defRPr>
                <a:solidFill>
                  <a:schemeClr val="bg1">
                    <a:lumMod val="50000"/>
                  </a:schemeClr>
                </a:solidFill>
                <a:latin typeface="+mn-lt"/>
                <a:sym typeface="Trebuchet MS" panose="020B0603020202020204" pitchFamily="34" charset="0"/>
              </a:defRPr>
            </a:lvl1pPr>
          </a:lstStyle>
          <a:p>
            <a:endParaRPr lang="es-CL" dirty="0"/>
          </a:p>
        </p:txBody>
      </p:sp>
      <p:sp>
        <p:nvSpPr>
          <p:cNvPr id="5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55" name="FooterSimple" hidden="1"/>
          <p:cNvSpPr txBox="1"/>
          <p:nvPr userDrawn="1">
            <p:custDataLst>
              <p:tags r:id="rId1"/>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558887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5023" name="Diapositiva de think-cell" r:id="rId5" imgW="270" imgH="270" progId="TCLayout.ActiveDocument.1">
                  <p:embed/>
                </p:oleObj>
              </mc:Choice>
              <mc:Fallback>
                <p:oleObj name="Diapositiva de think-cell" r:id="rId5" imgW="270" imgH="270" progId="TCLayout.ActiveDocument.1">
                  <p:embed/>
                  <p:pic>
                    <p:nvPicPr>
                      <p:cNvPr id="3" name="Object 2"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Trebuchet MS" panose="020B0603020202020204" pitchFamily="34" charset="0"/>
                <a:sym typeface="Trebuchet MS" panose="020B0603020202020204" pitchFamily="34" charset="0"/>
              </a:rPr>
              <a:t>Copyright © 2017 </a:t>
            </a:r>
            <a:r>
              <a:rPr lang="es-CL" sz="525" dirty="0" err="1">
                <a:solidFill>
                  <a:schemeClr val="bg1"/>
                </a:solidFill>
                <a:latin typeface="Trebuchet MS" panose="020B0603020202020204" pitchFamily="34" charset="0"/>
                <a:sym typeface="Trebuchet MS" panose="020B0603020202020204" pitchFamily="34" charset="0"/>
              </a:rPr>
              <a:t>by</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The</a:t>
            </a:r>
            <a:r>
              <a:rPr lang="es-CL" sz="525" dirty="0">
                <a:solidFill>
                  <a:schemeClr val="bg1"/>
                </a:solidFill>
                <a:latin typeface="Trebuchet MS" panose="020B0603020202020204" pitchFamily="34" charset="0"/>
                <a:sym typeface="Trebuchet MS" panose="020B0603020202020204" pitchFamily="34" charset="0"/>
              </a:rPr>
              <a:t> Boston </a:t>
            </a:r>
            <a:r>
              <a:rPr lang="es-CL" sz="525" dirty="0" err="1">
                <a:solidFill>
                  <a:schemeClr val="bg1"/>
                </a:solidFill>
                <a:latin typeface="Trebuchet MS" panose="020B0603020202020204" pitchFamily="34" charset="0"/>
                <a:sym typeface="Trebuchet MS" panose="020B0603020202020204" pitchFamily="34" charset="0"/>
              </a:rPr>
              <a:t>Consulting</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Group</a:t>
            </a:r>
            <a:r>
              <a:rPr lang="es-CL" sz="525" dirty="0">
                <a:solidFill>
                  <a:schemeClr val="bg1"/>
                </a:solidFill>
                <a:latin typeface="Trebuchet MS" panose="020B0603020202020204" pitchFamily="34" charset="0"/>
                <a:sym typeface="Trebuchet MS" panose="020B0603020202020204" pitchFamily="34" charset="0"/>
              </a:rPr>
              <a:t>, Inc. </a:t>
            </a:r>
            <a:r>
              <a:rPr lang="es-CL" sz="525" dirty="0" err="1">
                <a:solidFill>
                  <a:schemeClr val="bg1"/>
                </a:solidFill>
                <a:latin typeface="Trebuchet MS" panose="020B0603020202020204" pitchFamily="34" charset="0"/>
                <a:sym typeface="Trebuchet MS" panose="020B0603020202020204" pitchFamily="34" charset="0"/>
              </a:rPr>
              <a:t>All</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rights</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reserved</a:t>
            </a:r>
            <a:r>
              <a:rPr lang="es-CL" sz="525" dirty="0">
                <a:solidFill>
                  <a:schemeClr val="bg1"/>
                </a:solidFill>
                <a:latin typeface="Trebuchet MS" panose="020B0603020202020204" pitchFamily="34" charset="0"/>
                <a:sym typeface="Trebuchet MS" panose="020B0603020202020204" pitchFamily="34" charset="0"/>
              </a:rPr>
              <a:t>.</a:t>
            </a:r>
          </a:p>
        </p:txBody>
      </p:sp>
      <p:sp>
        <p:nvSpPr>
          <p:cNvPr id="11" name="Rectangle 10"/>
          <p:cNvSpPr/>
          <p:nvPr userDrawn="1"/>
        </p:nvSpPr>
        <p:spPr bwMode="invGray">
          <a:xfrm>
            <a:off x="1388146"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a:lnSpc>
                <a:spcPct val="95000"/>
              </a:lnSpc>
              <a:spcBef>
                <a:spcPts val="0"/>
              </a:spcBef>
              <a:spcAft>
                <a:spcPts val="0"/>
              </a:spcAft>
            </a:pPr>
            <a:endParaRPr lang="es-CL" sz="15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3"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5000" rIns="137160" bIns="137160" numCol="1" spcCol="0" rtlCol="0" fromWordArt="0" anchor="t" anchorCtr="0" forceAA="0" compatLnSpc="1">
            <a:prstTxWarp prst="textNoShape">
              <a:avLst/>
            </a:prstTxWarp>
            <a:noAutofit/>
          </a:bodyPr>
          <a:lstStyle/>
          <a:p>
            <a:pPr eaLnBrk="1">
              <a:lnSpc>
                <a:spcPct val="95000"/>
              </a:lnSpc>
            </a:pPr>
            <a:endParaRPr lang="es-CL" sz="900" dirty="0">
              <a:solidFill>
                <a:srgbClr val="FFFFFF"/>
              </a:solidFill>
              <a:latin typeface="Trebuchet MS" panose="020B0603020202020204" pitchFamily="34" charset="0"/>
            </a:endParaRPr>
          </a:p>
        </p:txBody>
      </p:sp>
      <p:sp>
        <p:nvSpPr>
          <p:cNvPr id="2" name="TextBox 1"/>
          <p:cNvSpPr txBox="1"/>
          <p:nvPr userDrawn="1"/>
        </p:nvSpPr>
        <p:spPr>
          <a:xfrm>
            <a:off x="630000" y="907201"/>
            <a:ext cx="3448800" cy="915351"/>
          </a:xfrm>
          <a:prstGeom prst="rect">
            <a:avLst/>
          </a:prstGeom>
          <a:noFill/>
          <a:ln>
            <a:solidFill>
              <a:schemeClr val="bg1"/>
            </a:solidFill>
          </a:ln>
        </p:spPr>
        <p:txBody>
          <a:bodyPr wrap="square" lIns="459000" tIns="351000" rIns="0" bIns="0" rtlCol="0" anchor="t">
            <a:spAutoFit/>
          </a:bodyPr>
          <a:lstStyle/>
          <a:p>
            <a:pPr eaLnBrk="1">
              <a:lnSpc>
                <a:spcPct val="90000"/>
              </a:lnSpc>
              <a:spcAft>
                <a:spcPts val="450"/>
              </a:spcAft>
            </a:pPr>
            <a:endParaRPr lang="es-CL" sz="4050" dirty="0">
              <a:solidFill>
                <a:schemeClr val="bg1"/>
              </a:solidFill>
            </a:endParaRPr>
          </a:p>
        </p:txBody>
      </p:sp>
      <p:sp>
        <p:nvSpPr>
          <p:cNvPr id="10" name="TextBox 1"/>
          <p:cNvSpPr txBox="1"/>
          <p:nvPr userDrawn="1"/>
        </p:nvSpPr>
        <p:spPr>
          <a:xfrm>
            <a:off x="1412918" y="1115416"/>
            <a:ext cx="1882246" cy="684418"/>
          </a:xfrm>
          <a:prstGeom prst="rect">
            <a:avLst/>
          </a:prstGeom>
          <a:noFill/>
        </p:spPr>
        <p:txBody>
          <a:bodyPr wrap="none" rtlCol="0">
            <a:spAutoFit/>
          </a:bodyPr>
          <a:lstStyle/>
          <a:p>
            <a:pPr algn="ctr" fontAlgn="auto">
              <a:lnSpc>
                <a:spcPct val="95000"/>
              </a:lnSpc>
              <a:spcBef>
                <a:spcPts val="0"/>
              </a:spcBef>
              <a:spcAft>
                <a:spcPts val="0"/>
              </a:spcAft>
            </a:pPr>
            <a:r>
              <a:rPr lang="es-CL" sz="4050" dirty="0">
                <a:solidFill>
                  <a:schemeClr val="bg1"/>
                </a:solidFill>
                <a:latin typeface="+mj-lt"/>
              </a:rPr>
              <a:t>Agenda</a:t>
            </a:r>
          </a:p>
        </p:txBody>
      </p:sp>
    </p:spTree>
    <p:extLst>
      <p:ext uri="{BB962C8B-B14F-4D97-AF65-F5344CB8AC3E}">
        <p14:creationId xmlns:p14="http://schemas.microsoft.com/office/powerpoint/2010/main" val="1731334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6047" name="Diapositiva de think-cell" r:id="rId4" imgW="270" imgH="270" progId="TCLayout.ActiveDocument.1">
                  <p:embed/>
                </p:oleObj>
              </mc:Choice>
              <mc:Fallback>
                <p:oleObj name="Diapositiva de think-cell"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Trebuchet MS" panose="020B0603020202020204" pitchFamily="34" charset="0"/>
                <a:sym typeface="Trebuchet MS" panose="020B0603020202020204" pitchFamily="34" charset="0"/>
              </a:rPr>
              <a:t>Copyright © 2017 </a:t>
            </a:r>
            <a:r>
              <a:rPr lang="es-CL" sz="525" dirty="0" err="1">
                <a:solidFill>
                  <a:schemeClr val="bg1"/>
                </a:solidFill>
                <a:latin typeface="Trebuchet MS" panose="020B0603020202020204" pitchFamily="34" charset="0"/>
                <a:sym typeface="Trebuchet MS" panose="020B0603020202020204" pitchFamily="34" charset="0"/>
              </a:rPr>
              <a:t>by</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The</a:t>
            </a:r>
            <a:r>
              <a:rPr lang="es-CL" sz="525" dirty="0">
                <a:solidFill>
                  <a:schemeClr val="bg1"/>
                </a:solidFill>
                <a:latin typeface="Trebuchet MS" panose="020B0603020202020204" pitchFamily="34" charset="0"/>
                <a:sym typeface="Trebuchet MS" panose="020B0603020202020204" pitchFamily="34" charset="0"/>
              </a:rPr>
              <a:t> Boston </a:t>
            </a:r>
            <a:r>
              <a:rPr lang="es-CL" sz="525" dirty="0" err="1">
                <a:solidFill>
                  <a:schemeClr val="bg1"/>
                </a:solidFill>
                <a:latin typeface="Trebuchet MS" panose="020B0603020202020204" pitchFamily="34" charset="0"/>
                <a:sym typeface="Trebuchet MS" panose="020B0603020202020204" pitchFamily="34" charset="0"/>
              </a:rPr>
              <a:t>Consulting</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Group</a:t>
            </a:r>
            <a:r>
              <a:rPr lang="es-CL" sz="525" dirty="0">
                <a:solidFill>
                  <a:schemeClr val="bg1"/>
                </a:solidFill>
                <a:latin typeface="Trebuchet MS" panose="020B0603020202020204" pitchFamily="34" charset="0"/>
                <a:sym typeface="Trebuchet MS" panose="020B0603020202020204" pitchFamily="34" charset="0"/>
              </a:rPr>
              <a:t>, Inc. </a:t>
            </a:r>
            <a:r>
              <a:rPr lang="es-CL" sz="525" dirty="0" err="1">
                <a:solidFill>
                  <a:schemeClr val="bg1"/>
                </a:solidFill>
                <a:latin typeface="Trebuchet MS" panose="020B0603020202020204" pitchFamily="34" charset="0"/>
                <a:sym typeface="Trebuchet MS" panose="020B0603020202020204" pitchFamily="34" charset="0"/>
              </a:rPr>
              <a:t>All</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rights</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reserved</a:t>
            </a:r>
            <a:r>
              <a:rPr lang="es-CL" sz="525" dirty="0">
                <a:solidFill>
                  <a:schemeClr val="bg1"/>
                </a:solidFill>
                <a:latin typeface="Trebuchet MS" panose="020B0603020202020204" pitchFamily="34" charset="0"/>
                <a:sym typeface="Trebuchet MS" panose="020B0603020202020204" pitchFamily="34" charset="0"/>
              </a:rPr>
              <a:t>.</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a:spcBef>
                <a:spcPts val="0"/>
              </a:spcBef>
              <a:spcAft>
                <a:spcPts val="0"/>
              </a:spcAft>
            </a:pPr>
            <a:endParaRPr lang="es-CL" sz="15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89094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7071" name="Diapositiva de think-cell" r:id="rId4" imgW="270" imgH="270" progId="TCLayout.ActiveDocument.1">
                  <p:embed/>
                </p:oleObj>
              </mc:Choice>
              <mc:Fallback>
                <p:oleObj name="Diapositiva de think-cell" r:id="rId4" imgW="270" imgH="270" progId="TCLayout.ActiveDocument.1">
                  <p:embed/>
                  <p:pic>
                    <p:nvPicPr>
                      <p:cNvPr id="3" name="Object 2"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7" name="TextBox 6"/>
          <p:cNvSpPr txBox="1"/>
          <p:nvPr userDrawn="1"/>
        </p:nvSpPr>
        <p:spPr bwMode="white">
          <a:xfrm>
            <a:off x="11167872" y="6442872"/>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Trebuchet MS" panose="020B0603020202020204" pitchFamily="34" charset="0"/>
                <a:sym typeface="Trebuchet MS" panose="020B0603020202020204" pitchFamily="34" charset="0"/>
              </a:rPr>
              <a:t>Copyright © 2017 </a:t>
            </a:r>
            <a:r>
              <a:rPr lang="es-CL" sz="525" dirty="0" err="1">
                <a:solidFill>
                  <a:schemeClr val="bg1"/>
                </a:solidFill>
                <a:latin typeface="Trebuchet MS" panose="020B0603020202020204" pitchFamily="34" charset="0"/>
                <a:sym typeface="Trebuchet MS" panose="020B0603020202020204" pitchFamily="34" charset="0"/>
              </a:rPr>
              <a:t>by</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The</a:t>
            </a:r>
            <a:r>
              <a:rPr lang="es-CL" sz="525" dirty="0">
                <a:solidFill>
                  <a:schemeClr val="bg1"/>
                </a:solidFill>
                <a:latin typeface="Trebuchet MS" panose="020B0603020202020204" pitchFamily="34" charset="0"/>
                <a:sym typeface="Trebuchet MS" panose="020B0603020202020204" pitchFamily="34" charset="0"/>
              </a:rPr>
              <a:t> Boston </a:t>
            </a:r>
            <a:r>
              <a:rPr lang="es-CL" sz="525" dirty="0" err="1">
                <a:solidFill>
                  <a:schemeClr val="bg1"/>
                </a:solidFill>
                <a:latin typeface="Trebuchet MS" panose="020B0603020202020204" pitchFamily="34" charset="0"/>
                <a:sym typeface="Trebuchet MS" panose="020B0603020202020204" pitchFamily="34" charset="0"/>
              </a:rPr>
              <a:t>Consulting</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Group</a:t>
            </a:r>
            <a:r>
              <a:rPr lang="es-CL" sz="525" dirty="0">
                <a:solidFill>
                  <a:schemeClr val="bg1"/>
                </a:solidFill>
                <a:latin typeface="Trebuchet MS" panose="020B0603020202020204" pitchFamily="34" charset="0"/>
                <a:sym typeface="Trebuchet MS" panose="020B0603020202020204" pitchFamily="34" charset="0"/>
              </a:rPr>
              <a:t>, Inc. </a:t>
            </a:r>
            <a:r>
              <a:rPr lang="es-CL" sz="525" dirty="0" err="1">
                <a:solidFill>
                  <a:schemeClr val="bg1"/>
                </a:solidFill>
                <a:latin typeface="Trebuchet MS" panose="020B0603020202020204" pitchFamily="34" charset="0"/>
                <a:sym typeface="Trebuchet MS" panose="020B0603020202020204" pitchFamily="34" charset="0"/>
              </a:rPr>
              <a:t>All</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rights</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reserved</a:t>
            </a:r>
            <a:r>
              <a:rPr lang="es-CL" sz="525" dirty="0">
                <a:solidFill>
                  <a:schemeClr val="bg1"/>
                </a:solidFill>
                <a:latin typeface="Trebuchet MS" panose="020B0603020202020204" pitchFamily="34" charset="0"/>
                <a:sym typeface="Trebuchet MS" panose="020B0603020202020204" pitchFamily="34" charset="0"/>
              </a:rPr>
              <a:t>.</a:t>
            </a:r>
          </a:p>
        </p:txBody>
      </p:sp>
      <p:sp>
        <p:nvSpPr>
          <p:cNvPr id="10" name="Title 1"/>
          <p:cNvSpPr txBox="1">
            <a:spLocks/>
          </p:cNvSpPr>
          <p:nvPr userDrawn="1"/>
        </p:nvSpPr>
        <p:spPr>
          <a:xfrm>
            <a:off x="630001" y="622800"/>
            <a:ext cx="7189999" cy="353174"/>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s-CL" sz="2550" dirty="0">
                <a:solidFill>
                  <a:schemeClr val="bg1"/>
                </a:solidFill>
              </a:rPr>
              <a:t>Agenda</a:t>
            </a:r>
          </a:p>
        </p:txBody>
      </p:sp>
      <p:cxnSp>
        <p:nvCxnSpPr>
          <p:cNvPr id="13" name="Straight Connector 12"/>
          <p:cNvCxnSpPr/>
          <p:nvPr userDrawn="1"/>
        </p:nvCxnSpPr>
        <p:spPr bwMode="white">
          <a:xfrm>
            <a:off x="618899"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497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8095" name="Diapositiva de think-cell" r:id="rId5" imgW="270" imgH="270" progId="TCLayout.ActiveDocument.1">
                  <p:embed/>
                </p:oleObj>
              </mc:Choice>
              <mc:Fallback>
                <p:oleObj name="Diapositiva de think-cell"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bwMode="ltGray">
          <a:xfrm flipH="1">
            <a:off x="3671070" y="0"/>
            <a:ext cx="416951" cy="6858000"/>
          </a:xfrm>
          <a:prstGeom prst="rect">
            <a:avLst/>
          </a:prstGeom>
        </p:spPr>
      </p:pic>
      <p:sp>
        <p:nvSpPr>
          <p:cNvPr id="13" name="Rectangle 12"/>
          <p:cNvSpPr/>
          <p:nvPr userDrawn="1"/>
        </p:nvSpPr>
        <p:spPr bwMode="white">
          <a:xfrm>
            <a:off x="4080764"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15" name="TextBox 14"/>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
        <p:nvSpPr>
          <p:cNvPr id="17" name="TextBox 16"/>
          <p:cNvSpPr txBox="1"/>
          <p:nvPr userDrawn="1"/>
        </p:nvSpPr>
        <p:spPr>
          <a:xfrm>
            <a:off x="630002" y="3207717"/>
            <a:ext cx="1547143" cy="332399"/>
          </a:xfrm>
          <a:prstGeom prst="rect">
            <a:avLst/>
          </a:prstGeom>
          <a:noFill/>
        </p:spPr>
        <p:txBody>
          <a:bodyPr wrap="square" lIns="0" tIns="0" rIns="0" bIns="0" rtlCol="0" anchor="t">
            <a:spAutoFit/>
          </a:bodyPr>
          <a:lstStyle/>
          <a:p>
            <a:pPr>
              <a:lnSpc>
                <a:spcPct val="90000"/>
              </a:lnSpc>
              <a:spcAft>
                <a:spcPts val="450"/>
              </a:spcAft>
            </a:pPr>
            <a:r>
              <a:rPr lang="es-CL" sz="2400" dirty="0">
                <a:solidFill>
                  <a:schemeClr val="bg1"/>
                </a:solidFill>
              </a:rPr>
              <a:t>Agenda</a:t>
            </a:r>
          </a:p>
        </p:txBody>
      </p:sp>
    </p:spTree>
    <p:extLst>
      <p:ext uri="{BB962C8B-B14F-4D97-AF65-F5344CB8AC3E}">
        <p14:creationId xmlns:p14="http://schemas.microsoft.com/office/powerpoint/2010/main" val="2371084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35891" y="50954"/>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1871531" y="3284985"/>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defTabSz="457154"/>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154" indent="0" algn="ctr">
              <a:buNone/>
              <a:defRPr>
                <a:solidFill>
                  <a:schemeClr val="tx1">
                    <a:tint val="75000"/>
                  </a:schemeClr>
                </a:solidFill>
              </a:defRPr>
            </a:lvl2pPr>
            <a:lvl3pPr marL="914309" indent="0" algn="ctr">
              <a:buNone/>
              <a:defRPr>
                <a:solidFill>
                  <a:schemeClr val="tx1">
                    <a:tint val="75000"/>
                  </a:schemeClr>
                </a:solidFill>
              </a:defRPr>
            </a:lvl3pPr>
            <a:lvl4pPr marL="1371463" indent="0" algn="ctr">
              <a:buNone/>
              <a:defRPr>
                <a:solidFill>
                  <a:schemeClr val="tx1">
                    <a:tint val="75000"/>
                  </a:schemeClr>
                </a:solidFill>
              </a:defRPr>
            </a:lvl4pPr>
            <a:lvl5pPr marL="1828617" indent="0" algn="ctr">
              <a:buNone/>
              <a:defRPr>
                <a:solidFill>
                  <a:schemeClr val="tx1">
                    <a:tint val="75000"/>
                  </a:schemeClr>
                </a:solidFill>
              </a:defRPr>
            </a:lvl5pPr>
            <a:lvl6pPr marL="2285771"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4"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pic>
        <p:nvPicPr>
          <p:cNvPr id="11" name="Picture 2" descr="C:\Users\espcdummer\Pictures\Logos\Logos Centinela\2014\Logo Centinela PPT 20140705.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335891" y="50954"/>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4"/>
          <p:cNvSpPr/>
          <p:nvPr userDrawn="1"/>
        </p:nvSpPr>
        <p:spPr>
          <a:xfrm>
            <a:off x="1871531" y="3284985"/>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defTabSz="457154"/>
            <a:endParaRPr lang="es-ES_tradnl" sz="1800" dirty="0">
              <a:solidFill>
                <a:srgbClr val="FFFFFF"/>
              </a:solidFill>
            </a:endParaRPr>
          </a:p>
        </p:txBody>
      </p:sp>
      <p:grpSp>
        <p:nvGrpSpPr>
          <p:cNvPr id="14" name="13 Grupo"/>
          <p:cNvGrpSpPr/>
          <p:nvPr userDrawn="1"/>
        </p:nvGrpSpPr>
        <p:grpSpPr>
          <a:xfrm rot="16200000">
            <a:off x="6923753" y="-1983263"/>
            <a:ext cx="216024" cy="10320469"/>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spTree>
    <p:extLst>
      <p:ext uri="{BB962C8B-B14F-4D97-AF65-F5344CB8AC3E}">
        <p14:creationId xmlns:p14="http://schemas.microsoft.com/office/powerpoint/2010/main" val="280456481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9119" name="Diapositiva de think-cell" r:id="rId5" imgW="270" imgH="270" progId="TCLayout.ActiveDocument.1">
                  <p:embed/>
                </p:oleObj>
              </mc:Choice>
              <mc:Fallback>
                <p:oleObj name="Diapositiva de think-cell"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Trebuchet MS" panose="020B0603020202020204" pitchFamily="34" charset="0"/>
                <a:sym typeface="Trebuchet MS" panose="020B0603020202020204" pitchFamily="34" charset="0"/>
              </a:rPr>
              <a:t>Copyright © 2017 </a:t>
            </a:r>
            <a:r>
              <a:rPr lang="es-CL" sz="525" dirty="0" err="1">
                <a:solidFill>
                  <a:schemeClr val="bg1">
                    <a:lumMod val="50000"/>
                  </a:schemeClr>
                </a:solidFill>
                <a:latin typeface="Trebuchet MS" panose="020B0603020202020204" pitchFamily="34" charset="0"/>
                <a:sym typeface="Trebuchet MS" panose="020B0603020202020204" pitchFamily="34" charset="0"/>
              </a:rPr>
              <a:t>by</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The</a:t>
            </a:r>
            <a:r>
              <a:rPr lang="es-CL" sz="525" dirty="0">
                <a:solidFill>
                  <a:schemeClr val="bg1">
                    <a:lumMod val="50000"/>
                  </a:schemeClr>
                </a:solidFill>
                <a:latin typeface="Trebuchet MS" panose="020B0603020202020204" pitchFamily="34" charset="0"/>
                <a:sym typeface="Trebuchet MS" panose="020B0603020202020204" pitchFamily="34" charset="0"/>
              </a:rPr>
              <a:t> Boston </a:t>
            </a:r>
            <a:r>
              <a:rPr lang="es-CL" sz="525" dirty="0" err="1">
                <a:solidFill>
                  <a:schemeClr val="bg1">
                    <a:lumMod val="50000"/>
                  </a:schemeClr>
                </a:solidFill>
                <a:latin typeface="Trebuchet MS" panose="020B0603020202020204" pitchFamily="34" charset="0"/>
                <a:sym typeface="Trebuchet MS" panose="020B0603020202020204" pitchFamily="34" charset="0"/>
              </a:rPr>
              <a:t>Consulting</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Group</a:t>
            </a:r>
            <a:r>
              <a:rPr lang="es-CL" sz="525" dirty="0">
                <a:solidFill>
                  <a:schemeClr val="bg1">
                    <a:lumMod val="50000"/>
                  </a:schemeClr>
                </a:solidFill>
                <a:latin typeface="Trebuchet MS" panose="020B0603020202020204" pitchFamily="34" charset="0"/>
                <a:sym typeface="Trebuchet MS" panose="020B0603020202020204" pitchFamily="34" charset="0"/>
              </a:rPr>
              <a:t>, Inc. </a:t>
            </a:r>
            <a:r>
              <a:rPr lang="es-CL" sz="525" dirty="0" err="1">
                <a:solidFill>
                  <a:schemeClr val="bg1">
                    <a:lumMod val="50000"/>
                  </a:schemeClr>
                </a:solidFill>
                <a:latin typeface="Trebuchet MS" panose="020B0603020202020204" pitchFamily="34" charset="0"/>
                <a:sym typeface="Trebuchet MS" panose="020B0603020202020204" pitchFamily="34" charset="0"/>
              </a:rPr>
              <a:t>All</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rights</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reserved</a:t>
            </a:r>
            <a:r>
              <a:rPr lang="es-CL" sz="525" dirty="0">
                <a:solidFill>
                  <a:schemeClr val="bg1">
                    <a:lumMod val="50000"/>
                  </a:schemeClr>
                </a:solidFill>
                <a:latin typeface="Trebuchet MS" panose="020B0603020202020204" pitchFamily="34" charset="0"/>
                <a:sym typeface="Trebuchet MS" panose="020B0603020202020204" pitchFamily="34" charset="0"/>
              </a:rPr>
              <a:t>.</a:t>
            </a:r>
          </a:p>
        </p:txBody>
      </p:sp>
      <p:sp>
        <p:nvSpPr>
          <p:cNvPr id="8" name="Rectangle 7"/>
          <p:cNvSpPr/>
          <p:nvPr userDrawn="1"/>
        </p:nvSpPr>
        <p:spPr bwMode="invGray">
          <a:xfrm>
            <a:off x="1388146"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a:lnSpc>
                <a:spcPct val="95000"/>
              </a:lnSpc>
              <a:spcBef>
                <a:spcPts val="0"/>
              </a:spcBef>
              <a:spcAft>
                <a:spcPts val="0"/>
              </a:spcAft>
            </a:pPr>
            <a:endParaRPr lang="es-CL" sz="15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3"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5000" rIns="137160" bIns="137160" numCol="1" spcCol="0" rtlCol="0" fromWordArt="0" anchor="t" anchorCtr="0" forceAA="0" compatLnSpc="1">
            <a:prstTxWarp prst="textNoShape">
              <a:avLst/>
            </a:prstTxWarp>
            <a:noAutofit/>
          </a:bodyPr>
          <a:lstStyle/>
          <a:p>
            <a:pPr eaLnBrk="1">
              <a:lnSpc>
                <a:spcPct val="95000"/>
              </a:lnSpc>
            </a:pPr>
            <a:endParaRPr lang="es-CL" sz="900" dirty="0">
              <a:solidFill>
                <a:srgbClr val="FFFFFF"/>
              </a:solidFill>
              <a:latin typeface="Trebuchet MS" panose="020B0603020202020204" pitchFamily="34" charset="0"/>
            </a:endParaRPr>
          </a:p>
        </p:txBody>
      </p:sp>
      <p:sp>
        <p:nvSpPr>
          <p:cNvPr id="11" name="TextBox 10"/>
          <p:cNvSpPr txBox="1"/>
          <p:nvPr userDrawn="1"/>
        </p:nvSpPr>
        <p:spPr>
          <a:xfrm>
            <a:off x="630000" y="907200"/>
            <a:ext cx="3448800" cy="915351"/>
          </a:xfrm>
          <a:prstGeom prst="rect">
            <a:avLst/>
          </a:prstGeom>
          <a:noFill/>
          <a:ln>
            <a:solidFill>
              <a:schemeClr val="accent4"/>
            </a:solidFill>
          </a:ln>
        </p:spPr>
        <p:txBody>
          <a:bodyPr wrap="square" lIns="459000" tIns="351000" rIns="0" bIns="0" rtlCol="0" anchor="t">
            <a:spAutoFit/>
          </a:bodyPr>
          <a:lstStyle/>
          <a:p>
            <a:pPr eaLnBrk="1">
              <a:lnSpc>
                <a:spcPct val="90000"/>
              </a:lnSpc>
              <a:spcAft>
                <a:spcPts val="450"/>
              </a:spcAft>
            </a:pPr>
            <a:endParaRPr lang="es-CL" sz="4050" dirty="0">
              <a:solidFill>
                <a:schemeClr val="accent4"/>
              </a:solidFill>
            </a:endParaRPr>
          </a:p>
        </p:txBody>
      </p:sp>
      <p:sp>
        <p:nvSpPr>
          <p:cNvPr id="9" name="TextBox 1"/>
          <p:cNvSpPr txBox="1"/>
          <p:nvPr userDrawn="1"/>
        </p:nvSpPr>
        <p:spPr>
          <a:xfrm>
            <a:off x="1412918" y="1115416"/>
            <a:ext cx="1882246" cy="684418"/>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CL" sz="4050" dirty="0"/>
              <a:t>Agenda</a:t>
            </a:r>
          </a:p>
        </p:txBody>
      </p:sp>
    </p:spTree>
    <p:extLst>
      <p:ext uri="{BB962C8B-B14F-4D97-AF65-F5344CB8AC3E}">
        <p14:creationId xmlns:p14="http://schemas.microsoft.com/office/powerpoint/2010/main" val="2309542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0143" name="Diapositiva de think-cell" r:id="rId4" imgW="270" imgH="270" progId="TCLayout.ActiveDocument.1">
                  <p:embed/>
                </p:oleObj>
              </mc:Choice>
              <mc:Fallback>
                <p:oleObj name="Diapositiva de think-cell"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Trebuchet MS" panose="020B0603020202020204" pitchFamily="34" charset="0"/>
                <a:sym typeface="Trebuchet MS" panose="020B0603020202020204" pitchFamily="34" charset="0"/>
              </a:rPr>
              <a:t>Copyright © 2017 </a:t>
            </a:r>
            <a:r>
              <a:rPr lang="es-CL" sz="525" dirty="0" err="1">
                <a:solidFill>
                  <a:schemeClr val="bg1">
                    <a:lumMod val="50000"/>
                  </a:schemeClr>
                </a:solidFill>
                <a:latin typeface="Trebuchet MS" panose="020B0603020202020204" pitchFamily="34" charset="0"/>
                <a:sym typeface="Trebuchet MS" panose="020B0603020202020204" pitchFamily="34" charset="0"/>
              </a:rPr>
              <a:t>by</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The</a:t>
            </a:r>
            <a:r>
              <a:rPr lang="es-CL" sz="525" dirty="0">
                <a:solidFill>
                  <a:schemeClr val="bg1">
                    <a:lumMod val="50000"/>
                  </a:schemeClr>
                </a:solidFill>
                <a:latin typeface="Trebuchet MS" panose="020B0603020202020204" pitchFamily="34" charset="0"/>
                <a:sym typeface="Trebuchet MS" panose="020B0603020202020204" pitchFamily="34" charset="0"/>
              </a:rPr>
              <a:t> Boston </a:t>
            </a:r>
            <a:r>
              <a:rPr lang="es-CL" sz="525" dirty="0" err="1">
                <a:solidFill>
                  <a:schemeClr val="bg1">
                    <a:lumMod val="50000"/>
                  </a:schemeClr>
                </a:solidFill>
                <a:latin typeface="Trebuchet MS" panose="020B0603020202020204" pitchFamily="34" charset="0"/>
                <a:sym typeface="Trebuchet MS" panose="020B0603020202020204" pitchFamily="34" charset="0"/>
              </a:rPr>
              <a:t>Consulting</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Group</a:t>
            </a:r>
            <a:r>
              <a:rPr lang="es-CL" sz="525" dirty="0">
                <a:solidFill>
                  <a:schemeClr val="bg1">
                    <a:lumMod val="50000"/>
                  </a:schemeClr>
                </a:solidFill>
                <a:latin typeface="Trebuchet MS" panose="020B0603020202020204" pitchFamily="34" charset="0"/>
                <a:sym typeface="Trebuchet MS" panose="020B0603020202020204" pitchFamily="34" charset="0"/>
              </a:rPr>
              <a:t>, Inc. </a:t>
            </a:r>
            <a:r>
              <a:rPr lang="es-CL" sz="525" dirty="0" err="1">
                <a:solidFill>
                  <a:schemeClr val="bg1">
                    <a:lumMod val="50000"/>
                  </a:schemeClr>
                </a:solidFill>
                <a:latin typeface="Trebuchet MS" panose="020B0603020202020204" pitchFamily="34" charset="0"/>
                <a:sym typeface="Trebuchet MS" panose="020B0603020202020204" pitchFamily="34" charset="0"/>
              </a:rPr>
              <a:t>All</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rights</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reserved</a:t>
            </a:r>
            <a:r>
              <a:rPr lang="es-CL" sz="525" dirty="0">
                <a:solidFill>
                  <a:schemeClr val="bg1">
                    <a:lumMod val="50000"/>
                  </a:schemeClr>
                </a:solidFill>
                <a:latin typeface="Trebuchet MS" panose="020B0603020202020204" pitchFamily="34" charset="0"/>
                <a:sym typeface="Trebuchet MS" panose="020B0603020202020204" pitchFamily="34" charset="0"/>
              </a:rPr>
              <a:t>.</a:t>
            </a: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eaLnBrk="1"/>
            <a:endParaRPr lang="es-CL" sz="9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1" fontAlgn="auto">
              <a:spcBef>
                <a:spcPts val="0"/>
              </a:spcBef>
              <a:spcAft>
                <a:spcPts val="0"/>
              </a:spcAft>
            </a:pPr>
            <a:endParaRPr lang="es-CL" sz="15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1488910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1167" name="Diapositiva de think-cell" r:id="rId4" imgW="270" imgH="270" progId="TCLayout.ActiveDocument.1">
                  <p:embed/>
                </p:oleObj>
              </mc:Choice>
              <mc:Fallback>
                <p:oleObj name="Diapositiva de think-cell"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Trebuchet MS" panose="020B0603020202020204" pitchFamily="34" charset="0"/>
                <a:sym typeface="Trebuchet MS" panose="020B0603020202020204" pitchFamily="34" charset="0"/>
              </a:rPr>
              <a:t>Copyright © 2017 </a:t>
            </a:r>
            <a:r>
              <a:rPr lang="es-CL" sz="525" dirty="0" err="1">
                <a:solidFill>
                  <a:schemeClr val="bg1">
                    <a:lumMod val="50000"/>
                  </a:schemeClr>
                </a:solidFill>
                <a:latin typeface="Trebuchet MS" panose="020B0603020202020204" pitchFamily="34" charset="0"/>
                <a:sym typeface="Trebuchet MS" panose="020B0603020202020204" pitchFamily="34" charset="0"/>
              </a:rPr>
              <a:t>by</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The</a:t>
            </a:r>
            <a:r>
              <a:rPr lang="es-CL" sz="525" dirty="0">
                <a:solidFill>
                  <a:schemeClr val="bg1">
                    <a:lumMod val="50000"/>
                  </a:schemeClr>
                </a:solidFill>
                <a:latin typeface="Trebuchet MS" panose="020B0603020202020204" pitchFamily="34" charset="0"/>
                <a:sym typeface="Trebuchet MS" panose="020B0603020202020204" pitchFamily="34" charset="0"/>
              </a:rPr>
              <a:t> Boston </a:t>
            </a:r>
            <a:r>
              <a:rPr lang="es-CL" sz="525" dirty="0" err="1">
                <a:solidFill>
                  <a:schemeClr val="bg1">
                    <a:lumMod val="50000"/>
                  </a:schemeClr>
                </a:solidFill>
                <a:latin typeface="Trebuchet MS" panose="020B0603020202020204" pitchFamily="34" charset="0"/>
                <a:sym typeface="Trebuchet MS" panose="020B0603020202020204" pitchFamily="34" charset="0"/>
              </a:rPr>
              <a:t>Consulting</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Group</a:t>
            </a:r>
            <a:r>
              <a:rPr lang="es-CL" sz="525" dirty="0">
                <a:solidFill>
                  <a:schemeClr val="bg1">
                    <a:lumMod val="50000"/>
                  </a:schemeClr>
                </a:solidFill>
                <a:latin typeface="Trebuchet MS" panose="020B0603020202020204" pitchFamily="34" charset="0"/>
                <a:sym typeface="Trebuchet MS" panose="020B0603020202020204" pitchFamily="34" charset="0"/>
              </a:rPr>
              <a:t>, Inc. </a:t>
            </a:r>
            <a:r>
              <a:rPr lang="es-CL" sz="525" dirty="0" err="1">
                <a:solidFill>
                  <a:schemeClr val="bg1">
                    <a:lumMod val="50000"/>
                  </a:schemeClr>
                </a:solidFill>
                <a:latin typeface="Trebuchet MS" panose="020B0603020202020204" pitchFamily="34" charset="0"/>
                <a:sym typeface="Trebuchet MS" panose="020B0603020202020204" pitchFamily="34" charset="0"/>
              </a:rPr>
              <a:t>All</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rights</a:t>
            </a:r>
            <a:r>
              <a:rPr lang="es-CL" sz="525" dirty="0">
                <a:solidFill>
                  <a:schemeClr val="bg1">
                    <a:lumMod val="50000"/>
                  </a:schemeClr>
                </a:solidFill>
                <a:latin typeface="Trebuchet MS" panose="020B0603020202020204" pitchFamily="34" charset="0"/>
                <a:sym typeface="Trebuchet MS" panose="020B0603020202020204" pitchFamily="34" charset="0"/>
              </a:rPr>
              <a:t> </a:t>
            </a:r>
            <a:r>
              <a:rPr lang="es-CL" sz="525" dirty="0" err="1">
                <a:solidFill>
                  <a:schemeClr val="bg1">
                    <a:lumMod val="50000"/>
                  </a:schemeClr>
                </a:solidFill>
                <a:latin typeface="Trebuchet MS" panose="020B0603020202020204" pitchFamily="34" charset="0"/>
                <a:sym typeface="Trebuchet MS" panose="020B0603020202020204" pitchFamily="34" charset="0"/>
              </a:rPr>
              <a:t>reserved</a:t>
            </a:r>
            <a:r>
              <a:rPr lang="es-CL" sz="525" dirty="0">
                <a:solidFill>
                  <a:schemeClr val="bg1">
                    <a:lumMod val="50000"/>
                  </a:schemeClr>
                </a:solidFill>
                <a:latin typeface="Trebuchet MS" panose="020B0603020202020204" pitchFamily="34" charset="0"/>
                <a:sym typeface="Trebuchet MS" panose="020B0603020202020204" pitchFamily="34" charset="0"/>
              </a:rPr>
              <a:t>.</a:t>
            </a:r>
          </a:p>
        </p:txBody>
      </p:sp>
      <p:sp>
        <p:nvSpPr>
          <p:cNvPr id="7" name="Title 1"/>
          <p:cNvSpPr txBox="1">
            <a:spLocks/>
          </p:cNvSpPr>
          <p:nvPr userDrawn="1"/>
        </p:nvSpPr>
        <p:spPr>
          <a:xfrm>
            <a:off x="630001" y="622800"/>
            <a:ext cx="7189999" cy="353174"/>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s-CL" sz="2550" dirty="0">
                <a:solidFill>
                  <a:schemeClr val="accent4"/>
                </a:solidFill>
              </a:rPr>
              <a:t>Agenda</a:t>
            </a:r>
          </a:p>
        </p:txBody>
      </p:sp>
      <p:cxnSp>
        <p:nvCxnSpPr>
          <p:cNvPr id="9" name="Straight Connector 8"/>
          <p:cNvCxnSpPr/>
          <p:nvPr userDrawn="1"/>
        </p:nvCxnSpPr>
        <p:spPr bwMode="white">
          <a:xfrm>
            <a:off x="618899"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400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2191" name="Diapositiva de think-cell" r:id="rId5" imgW="270" imgH="270" progId="TCLayout.ActiveDocument.1">
                  <p:embed/>
                </p:oleObj>
              </mc:Choice>
              <mc:Fallback>
                <p:oleObj name="Diapositiva de think-cell"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bwMode="ltGray">
          <a:xfrm flipH="1">
            <a:off x="3671070" y="0"/>
            <a:ext cx="416951" cy="6858000"/>
          </a:xfrm>
          <a:prstGeom prst="rect">
            <a:avLst/>
          </a:prstGeom>
        </p:spPr>
      </p:pic>
      <p:sp>
        <p:nvSpPr>
          <p:cNvPr id="26" name="Rectangle 25"/>
          <p:cNvSpPr/>
          <p:nvPr userDrawn="1"/>
        </p:nvSpPr>
        <p:spPr bwMode="ltGray">
          <a:xfrm>
            <a:off x="4080764"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eaLnBrk="1"/>
            <a:endParaRPr lang="es-CL" sz="900" dirty="0">
              <a:solidFill>
                <a:schemeClr val="bg1"/>
              </a:solidFill>
              <a:latin typeface="+mn-lt"/>
              <a:sym typeface="Trebuchet MS" panose="020B0603020202020204" pitchFamily="34" charset="0"/>
            </a:endParaRPr>
          </a:p>
        </p:txBody>
      </p:sp>
      <p:sp>
        <p:nvSpPr>
          <p:cNvPr id="29"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lumMod val="50000"/>
                  </a:schemeClr>
                </a:solidFill>
                <a:latin typeface="+mn-lt"/>
                <a:sym typeface="Trebuchet MS" panose="020B0603020202020204" pitchFamily="34" charset="0"/>
              </a:rPr>
              <a:t>Copyright © 2017 </a:t>
            </a:r>
            <a:r>
              <a:rPr lang="es-CL" sz="525" dirty="0" err="1">
                <a:solidFill>
                  <a:schemeClr val="bg1">
                    <a:lumMod val="50000"/>
                  </a:schemeClr>
                </a:solidFill>
                <a:latin typeface="+mn-lt"/>
                <a:sym typeface="Trebuchet MS" panose="020B0603020202020204" pitchFamily="34" charset="0"/>
              </a:rPr>
              <a:t>by</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The</a:t>
            </a:r>
            <a:r>
              <a:rPr lang="es-CL" sz="525" dirty="0">
                <a:solidFill>
                  <a:schemeClr val="bg1">
                    <a:lumMod val="50000"/>
                  </a:schemeClr>
                </a:solidFill>
                <a:latin typeface="+mn-lt"/>
                <a:sym typeface="Trebuchet MS" panose="020B0603020202020204" pitchFamily="34" charset="0"/>
              </a:rPr>
              <a:t> Boston </a:t>
            </a:r>
            <a:r>
              <a:rPr lang="es-CL" sz="525" dirty="0" err="1">
                <a:solidFill>
                  <a:schemeClr val="bg1">
                    <a:lumMod val="50000"/>
                  </a:schemeClr>
                </a:solidFill>
                <a:latin typeface="+mn-lt"/>
                <a:sym typeface="Trebuchet MS" panose="020B0603020202020204" pitchFamily="34" charset="0"/>
              </a:rPr>
              <a:t>Consulting</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Group</a:t>
            </a:r>
            <a:r>
              <a:rPr lang="es-CL" sz="525" dirty="0">
                <a:solidFill>
                  <a:schemeClr val="bg1">
                    <a:lumMod val="50000"/>
                  </a:schemeClr>
                </a:solidFill>
                <a:latin typeface="+mn-lt"/>
                <a:sym typeface="Trebuchet MS" panose="020B0603020202020204" pitchFamily="34" charset="0"/>
              </a:rPr>
              <a:t>, Inc. </a:t>
            </a:r>
            <a:r>
              <a:rPr lang="es-CL" sz="525" dirty="0" err="1">
                <a:solidFill>
                  <a:schemeClr val="bg1">
                    <a:lumMod val="50000"/>
                  </a:schemeClr>
                </a:solidFill>
                <a:latin typeface="+mn-lt"/>
                <a:sym typeface="Trebuchet MS" panose="020B0603020202020204" pitchFamily="34" charset="0"/>
              </a:rPr>
              <a:t>All</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rights</a:t>
            </a:r>
            <a:r>
              <a:rPr lang="es-CL" sz="525" dirty="0">
                <a:solidFill>
                  <a:schemeClr val="bg1">
                    <a:lumMod val="50000"/>
                  </a:schemeClr>
                </a:solidFill>
                <a:latin typeface="+mn-lt"/>
                <a:sym typeface="Trebuchet MS" panose="020B0603020202020204" pitchFamily="34" charset="0"/>
              </a:rPr>
              <a:t> </a:t>
            </a:r>
            <a:r>
              <a:rPr lang="es-CL" sz="525" dirty="0" err="1">
                <a:solidFill>
                  <a:schemeClr val="bg1">
                    <a:lumMod val="50000"/>
                  </a:schemeClr>
                </a:solidFill>
                <a:latin typeface="+mn-lt"/>
                <a:sym typeface="Trebuchet MS" panose="020B0603020202020204" pitchFamily="34" charset="0"/>
              </a:rPr>
              <a:t>reserved</a:t>
            </a:r>
            <a:r>
              <a:rPr lang="es-CL" sz="525" dirty="0">
                <a:solidFill>
                  <a:schemeClr val="bg1">
                    <a:lumMod val="50000"/>
                  </a:schemeClr>
                </a:solidFill>
                <a:latin typeface="+mn-lt"/>
                <a:sym typeface="Trebuchet MS" panose="020B0603020202020204" pitchFamily="34" charset="0"/>
              </a:rPr>
              <a:t>.</a:t>
            </a:r>
          </a:p>
        </p:txBody>
      </p:sp>
      <p:sp>
        <p:nvSpPr>
          <p:cNvPr id="28" name="TextBox 27"/>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30004"/>
            <a:ext cx="2743200" cy="72712"/>
          </a:xfrm>
          <a:prstGeom prst="rect">
            <a:avLst/>
          </a:prstGeom>
          <a:noFill/>
        </p:spPr>
        <p:txBody>
          <a:bodyPr wrap="square" lIns="0" tIns="0" rIns="0" bIns="0" rtlCol="0" anchor="b">
            <a:spAutoFit/>
          </a:bodyPr>
          <a:lstStyle/>
          <a:p>
            <a:pPr>
              <a:lnSpc>
                <a:spcPct val="90000"/>
              </a:lnSpc>
              <a:spcAft>
                <a:spcPts val="450"/>
              </a:spcAft>
            </a:pPr>
            <a:r>
              <a:rPr lang="es-AR" sz="525">
                <a:solidFill>
                  <a:schemeClr val="bg1">
                    <a:lumMod val="50000"/>
                  </a:schemeClr>
                </a:solidFill>
                <a:latin typeface="+mn-lt"/>
                <a:sym typeface="Trebuchet MS" panose="020B0603020202020204" pitchFamily="34" charset="0"/>
              </a:rPr>
              <a:t>20180816 Reunión Maximo Potencial Marubeni.pptx</a:t>
            </a:r>
            <a:endParaRPr lang="es-CL" sz="525" dirty="0">
              <a:solidFill>
                <a:schemeClr val="bg1">
                  <a:lumMod val="50000"/>
                </a:schemeClr>
              </a:solidFill>
              <a:latin typeface="+mn-lt"/>
              <a:sym typeface="Trebuchet MS" panose="020B0603020202020204" pitchFamily="34" charset="0"/>
            </a:endParaRPr>
          </a:p>
        </p:txBody>
      </p:sp>
      <p:sp>
        <p:nvSpPr>
          <p:cNvPr id="10" name="TextBox 9"/>
          <p:cNvSpPr txBox="1"/>
          <p:nvPr userDrawn="1"/>
        </p:nvSpPr>
        <p:spPr>
          <a:xfrm>
            <a:off x="630002" y="3262147"/>
            <a:ext cx="1161047" cy="249299"/>
          </a:xfrm>
          <a:prstGeom prst="rect">
            <a:avLst/>
          </a:prstGeom>
          <a:noFill/>
        </p:spPr>
        <p:txBody>
          <a:bodyPr wrap="square" lIns="0" tIns="0" rIns="0" bIns="0" rtlCol="0" anchor="t">
            <a:spAutoFit/>
          </a:bodyPr>
          <a:lstStyle/>
          <a:p>
            <a:pPr>
              <a:lnSpc>
                <a:spcPct val="90000"/>
              </a:lnSpc>
              <a:spcAft>
                <a:spcPts val="450"/>
              </a:spcAft>
            </a:pPr>
            <a:r>
              <a:rPr lang="es-CL" sz="1800" dirty="0">
                <a:solidFill>
                  <a:schemeClr val="bg1"/>
                </a:solidFill>
              </a:rPr>
              <a:t>Agenda</a:t>
            </a:r>
          </a:p>
        </p:txBody>
      </p:sp>
    </p:spTree>
    <p:extLst>
      <p:ext uri="{BB962C8B-B14F-4D97-AF65-F5344CB8AC3E}">
        <p14:creationId xmlns:p14="http://schemas.microsoft.com/office/powerpoint/2010/main" val="3930780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3215" name="Diapositiva de think-cell" r:id="rId4" imgW="270" imgH="270" progId="TCLayout.ActiveDocument.1">
                  <p:embed/>
                </p:oleObj>
              </mc:Choice>
              <mc:Fallback>
                <p:oleObj name="Diapositiva de think-cell" r:id="rId4" imgW="270" imgH="270" progId="TCLayout.ActiveDocument.1">
                  <p:embed/>
                  <p:pic>
                    <p:nvPicPr>
                      <p:cNvPr id="2" name="Object 1" hidden="1"/>
                      <p:cNvPicPr/>
                      <p:nvPr/>
                    </p:nvPicPr>
                    <p:blipFill>
                      <a:blip r:embed="rId5"/>
                      <a:stretch>
                        <a:fillRect/>
                      </a:stretch>
                    </p:blipFill>
                    <p:spPr>
                      <a:xfrm>
                        <a:off x="1589" y="1590"/>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8637" y="3594368"/>
            <a:ext cx="1365251"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eaLnBrk="1">
              <a:lnSpc>
                <a:spcPct val="90000"/>
              </a:lnSpc>
              <a:spcAft>
                <a:spcPts val="750"/>
              </a:spcAft>
            </a:pPr>
            <a:endParaRPr lang="es-CL" sz="9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798187"/>
            <a:ext cx="2819400" cy="1321259"/>
          </a:xfrm>
          <a:prstGeom prst="rect">
            <a:avLst/>
          </a:prstGeom>
          <a:noFill/>
        </p:spPr>
        <p:txBody>
          <a:bodyPr wrap="square" lIns="0" tIns="0" rIns="0" bIns="0" rtlCol="0" anchor="ctr">
            <a:spAutoFit/>
          </a:bodyPr>
          <a:lstStyle/>
          <a:p>
            <a:pPr marL="0" indent="0">
              <a:lnSpc>
                <a:spcPct val="106000"/>
              </a:lnSpc>
              <a:spcAft>
                <a:spcPts val="525"/>
              </a:spcAft>
              <a:buFontTx/>
              <a:buNone/>
            </a:pPr>
            <a:r>
              <a:rPr lang="es-CL" sz="4050" dirty="0" err="1">
                <a:solidFill>
                  <a:schemeClr val="tx2"/>
                </a:solidFill>
                <a:latin typeface="Trebuchet MS" panose="020B0603020202020204" pitchFamily="34" charset="0"/>
                <a:sym typeface="Trebuchet MS" panose="020B0603020202020204" pitchFamily="34" charset="0"/>
              </a:rPr>
              <a:t>Table</a:t>
            </a:r>
            <a:r>
              <a:rPr lang="es-CL" sz="4050" dirty="0">
                <a:solidFill>
                  <a:schemeClr val="tx2"/>
                </a:solidFill>
                <a:latin typeface="Trebuchet MS" panose="020B0603020202020204" pitchFamily="34" charset="0"/>
                <a:sym typeface="Trebuchet MS" panose="020B0603020202020204" pitchFamily="34" charset="0"/>
              </a:rPr>
              <a:t> of </a:t>
            </a:r>
            <a:r>
              <a:rPr lang="es-CL" sz="4050" dirty="0" err="1">
                <a:solidFill>
                  <a:schemeClr val="tx2"/>
                </a:solidFill>
                <a:latin typeface="Trebuchet MS" panose="020B0603020202020204" pitchFamily="34" charset="0"/>
                <a:sym typeface="Trebuchet MS" panose="020B0603020202020204" pitchFamily="34" charset="0"/>
              </a:rPr>
              <a:t>contents</a:t>
            </a:r>
            <a:endParaRPr lang="es-CL" sz="4050" dirty="0">
              <a:solidFill>
                <a:schemeClr val="tx2"/>
              </a:solidFill>
              <a:latin typeface="Trebuchet MS" panose="020B0603020202020204" pitchFamily="34" charset="0"/>
              <a:sym typeface="Trebuchet MS" panose="020B0603020202020204" pitchFamily="34" charset="0"/>
            </a:endParaRPr>
          </a:p>
        </p:txBody>
      </p:sp>
      <p:sp>
        <p:nvSpPr>
          <p:cNvPr id="24" name="Copyright" hidden="1"/>
          <p:cNvSpPr txBox="1"/>
          <p:nvPr userDrawn="1"/>
        </p:nvSpPr>
        <p:spPr>
          <a:xfrm rot="16200000">
            <a:off x="9486902" y="3934616"/>
            <a:ext cx="5133975" cy="72712"/>
          </a:xfrm>
          <a:prstGeom prst="rect">
            <a:avLst/>
          </a:prstGeom>
          <a:noFill/>
        </p:spPr>
        <p:txBody>
          <a:bodyPr wrap="square" lIns="0" tIns="0" rIns="0" bIns="0" rtlCol="0" anchor="t">
            <a:spAutoFit/>
          </a:bodyPr>
          <a:lstStyle/>
          <a:p>
            <a:pPr>
              <a:lnSpc>
                <a:spcPct val="90000"/>
              </a:lnSpc>
              <a:spcAft>
                <a:spcPts val="450"/>
              </a:spcAft>
            </a:pPr>
            <a:r>
              <a:rPr lang="es-CL" sz="525" dirty="0">
                <a:solidFill>
                  <a:schemeClr val="bg1"/>
                </a:solidFill>
                <a:latin typeface="Trebuchet MS" panose="020B0603020202020204" pitchFamily="34" charset="0"/>
                <a:sym typeface="Trebuchet MS" panose="020B0603020202020204" pitchFamily="34" charset="0"/>
              </a:rPr>
              <a:t>Copyright © 2017 </a:t>
            </a:r>
            <a:r>
              <a:rPr lang="es-CL" sz="525" dirty="0" err="1">
                <a:solidFill>
                  <a:schemeClr val="bg1"/>
                </a:solidFill>
                <a:latin typeface="Trebuchet MS" panose="020B0603020202020204" pitchFamily="34" charset="0"/>
                <a:sym typeface="Trebuchet MS" panose="020B0603020202020204" pitchFamily="34" charset="0"/>
              </a:rPr>
              <a:t>by</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The</a:t>
            </a:r>
            <a:r>
              <a:rPr lang="es-CL" sz="525" dirty="0">
                <a:solidFill>
                  <a:schemeClr val="bg1"/>
                </a:solidFill>
                <a:latin typeface="Trebuchet MS" panose="020B0603020202020204" pitchFamily="34" charset="0"/>
                <a:sym typeface="Trebuchet MS" panose="020B0603020202020204" pitchFamily="34" charset="0"/>
              </a:rPr>
              <a:t> Boston </a:t>
            </a:r>
            <a:r>
              <a:rPr lang="es-CL" sz="525" dirty="0" err="1">
                <a:solidFill>
                  <a:schemeClr val="bg1"/>
                </a:solidFill>
                <a:latin typeface="Trebuchet MS" panose="020B0603020202020204" pitchFamily="34" charset="0"/>
                <a:sym typeface="Trebuchet MS" panose="020B0603020202020204" pitchFamily="34" charset="0"/>
              </a:rPr>
              <a:t>Consulting</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Group</a:t>
            </a:r>
            <a:r>
              <a:rPr lang="es-CL" sz="525" dirty="0">
                <a:solidFill>
                  <a:schemeClr val="bg1"/>
                </a:solidFill>
                <a:latin typeface="Trebuchet MS" panose="020B0603020202020204" pitchFamily="34" charset="0"/>
                <a:sym typeface="Trebuchet MS" panose="020B0603020202020204" pitchFamily="34" charset="0"/>
              </a:rPr>
              <a:t>, Inc. </a:t>
            </a:r>
            <a:r>
              <a:rPr lang="es-CL" sz="525" dirty="0" err="1">
                <a:solidFill>
                  <a:schemeClr val="bg1"/>
                </a:solidFill>
                <a:latin typeface="Trebuchet MS" panose="020B0603020202020204" pitchFamily="34" charset="0"/>
                <a:sym typeface="Trebuchet MS" panose="020B0603020202020204" pitchFamily="34" charset="0"/>
              </a:rPr>
              <a:t>All</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rights</a:t>
            </a:r>
            <a:r>
              <a:rPr lang="es-CL" sz="525" dirty="0">
                <a:solidFill>
                  <a:schemeClr val="bg1"/>
                </a:solidFill>
                <a:latin typeface="Trebuchet MS" panose="020B0603020202020204" pitchFamily="34" charset="0"/>
                <a:sym typeface="Trebuchet MS" panose="020B0603020202020204" pitchFamily="34" charset="0"/>
              </a:rPr>
              <a:t> </a:t>
            </a:r>
            <a:r>
              <a:rPr lang="es-CL" sz="525" dirty="0" err="1">
                <a:solidFill>
                  <a:schemeClr val="bg1"/>
                </a:solidFill>
                <a:latin typeface="Trebuchet MS" panose="020B0603020202020204" pitchFamily="34" charset="0"/>
                <a:sym typeface="Trebuchet MS" panose="020B0603020202020204" pitchFamily="34" charset="0"/>
              </a:rPr>
              <a:t>reserved</a:t>
            </a:r>
            <a:r>
              <a:rPr lang="es-CL" sz="525" dirty="0">
                <a:solidFill>
                  <a:schemeClr val="bg1"/>
                </a:solidFill>
                <a:latin typeface="Trebuchet MS" panose="020B0603020202020204" pitchFamily="34" charset="0"/>
                <a:sym typeface="Trebuchet MS" panose="020B0603020202020204" pitchFamily="34" charset="0"/>
              </a:rPr>
              <a:t>.</a:t>
            </a:r>
          </a:p>
        </p:txBody>
      </p:sp>
      <p:sp>
        <p:nvSpPr>
          <p:cNvPr id="19" name="TextBox 18"/>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solidFill>
              <a:latin typeface="Trebuchet MS" panose="020B0603020202020204" pitchFamily="34" charset="0"/>
              <a:ea typeface="+mn-ea"/>
              <a:cs typeface="+mn-cs"/>
              <a:sym typeface="Trebuchet MS" panose="020B0603020202020204" pitchFamily="34" charset="0"/>
            </a:endParaRPr>
          </a:p>
        </p:txBody>
      </p:sp>
    </p:spTree>
    <p:extLst>
      <p:ext uri="{BB962C8B-B14F-4D97-AF65-F5344CB8AC3E}">
        <p14:creationId xmlns:p14="http://schemas.microsoft.com/office/powerpoint/2010/main" val="3435946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err="1"/>
              <a:t>Click</a:t>
            </a:r>
            <a:r>
              <a:rPr lang="es-CL" dirty="0"/>
              <a:t> to </a:t>
            </a:r>
            <a:r>
              <a:rPr lang="es-CL" dirty="0" err="1"/>
              <a:t>edit</a:t>
            </a:r>
            <a:r>
              <a:rPr lang="es-CL" dirty="0"/>
              <a:t> Master </a:t>
            </a:r>
            <a:r>
              <a:rPr lang="es-CL" dirty="0" err="1"/>
              <a:t>title</a:t>
            </a:r>
            <a:r>
              <a:rPr lang="es-CL" dirty="0"/>
              <a:t> </a:t>
            </a:r>
            <a:r>
              <a:rPr lang="es-CL" dirty="0" err="1"/>
              <a:t>style</a:t>
            </a:r>
            <a:endParaRPr lang="es-CL" dirty="0"/>
          </a:p>
        </p:txBody>
      </p:sp>
      <p:sp>
        <p:nvSpPr>
          <p:cNvPr id="3" name="Date Placeholder 2"/>
          <p:cNvSpPr>
            <a:spLocks noGrp="1"/>
          </p:cNvSpPr>
          <p:nvPr>
            <p:ph type="dt" sz="half" idx="10"/>
          </p:nvPr>
        </p:nvSpPr>
        <p:spPr/>
        <p:txBody>
          <a:bodyPr/>
          <a:lstStyle>
            <a:lvl1pPr eaLnBrk="1">
              <a:defRPr/>
            </a:lvl1pPr>
          </a:lstStyle>
          <a:p>
            <a:endParaRPr lang="es-CL" dirty="0"/>
          </a:p>
        </p:txBody>
      </p:sp>
    </p:spTree>
    <p:extLst>
      <p:ext uri="{BB962C8B-B14F-4D97-AF65-F5344CB8AC3E}">
        <p14:creationId xmlns:p14="http://schemas.microsoft.com/office/powerpoint/2010/main" val="3637556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858247" y="5281329"/>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2"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600"/>
              </a:spcAft>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135049875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Tree>
    <p:extLst>
      <p:ext uri="{BB962C8B-B14F-4D97-AF65-F5344CB8AC3E}">
        <p14:creationId xmlns:p14="http://schemas.microsoft.com/office/powerpoint/2010/main" val="404744519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D222AEBF-5F0D-4926-839A-08580D4A539F}" type="datetime1">
              <a:rPr lang="es-ES" smtClean="0">
                <a:solidFill>
                  <a:srgbClr val="3C3C3C">
                    <a:tint val="75000"/>
                  </a:srgbClr>
                </a:solidFill>
              </a:rPr>
              <a:pPr/>
              <a:t>10/05/2019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85492206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B7B9372-E4EB-4BE9-892A-6A2052DA70AC}" type="datetime1">
              <a:rPr lang="es-ES" smtClean="0">
                <a:solidFill>
                  <a:srgbClr val="3C3C3C">
                    <a:tint val="75000"/>
                  </a:srgbClr>
                </a:solidFill>
              </a:rPr>
              <a:pPr/>
              <a:t>10/05/2019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607628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4" name="Rectángulo 13"/>
          <p:cNvSpPr/>
          <p:nvPr userDrawn="1"/>
        </p:nvSpPr>
        <p:spPr>
          <a:xfrm>
            <a:off x="1925206" y="3237967"/>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13" tIns="45705" rIns="91413" bIns="45705" rtlCol="0" anchor="ctr"/>
          <a:lstStyle/>
          <a:p>
            <a:pPr algn="ctr"/>
            <a:endParaRPr lang="es-ES_tradnl" sz="1800"/>
          </a:p>
        </p:txBody>
      </p:sp>
      <p:grpSp>
        <p:nvGrpSpPr>
          <p:cNvPr id="15" name="Agrupar 14"/>
          <p:cNvGrpSpPr/>
          <p:nvPr userDrawn="1"/>
        </p:nvGrpSpPr>
        <p:grpSpPr>
          <a:xfrm>
            <a:off x="1925207"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
        <p:nvSpPr>
          <p:cNvPr id="2" name="Título 1"/>
          <p:cNvSpPr>
            <a:spLocks noGrp="1"/>
          </p:cNvSpPr>
          <p:nvPr>
            <p:ph type="title" hasCustomPrompt="1"/>
          </p:nvPr>
        </p:nvSpPr>
        <p:spPr>
          <a:xfrm>
            <a:off x="2506129" y="4056016"/>
            <a:ext cx="9319691" cy="1143000"/>
          </a:xfrm>
        </p:spPr>
        <p:txBody>
          <a:bodyPr lIns="0" tIns="0" rIns="0" bIns="0" anchor="t" anchorCtr="0">
            <a:noAutofit/>
          </a:bodyPr>
          <a:lstStyle>
            <a:lvl1pPr algn="l">
              <a:lnSpc>
                <a:spcPct val="80000"/>
              </a:lnSpc>
              <a:defRPr sz="3400" b="0" i="0" baseline="0">
                <a:solidFill>
                  <a:schemeClr val="accent3"/>
                </a:solidFill>
              </a:defRPr>
            </a:lvl1pPr>
          </a:lstStyle>
          <a:p>
            <a:r>
              <a:rPr lang="es-ES" sz="3000" dirty="0">
                <a:solidFill>
                  <a:srgbClr val="007A94"/>
                </a:solidFill>
              </a:rPr>
              <a:t>Subtítulo de Presentación</a:t>
            </a:r>
            <a:br>
              <a:rPr lang="es-ES" dirty="0"/>
            </a:br>
            <a:r>
              <a:rPr lang="es-ES" dirty="0"/>
              <a:t>
</a:t>
            </a:r>
          </a:p>
        </p:txBody>
      </p:sp>
      <p:sp>
        <p:nvSpPr>
          <p:cNvPr id="11" name="Triángulo rectángulo 10">
            <a:extLst>
              <a:ext uri="{FF2B5EF4-FFF2-40B4-BE49-F238E27FC236}">
                <a16:creationId xmlns:a16="http://schemas.microsoft.com/office/drawing/2014/main" id="{6FFD81EB-B246-451C-8274-0B661F1B5CE1}"/>
              </a:ext>
            </a:extLst>
          </p:cNvPr>
          <p:cNvSpPr/>
          <p:nvPr userDrawn="1"/>
        </p:nvSpPr>
        <p:spPr>
          <a:xfrm flipH="1">
            <a:off x="11182525" y="5964571"/>
            <a:ext cx="1010284" cy="897529"/>
          </a:xfrm>
          <a:prstGeom prst="rtTriangle">
            <a:avLst/>
          </a:prstGeom>
          <a:solidFill>
            <a:srgbClr val="FF0000"/>
          </a:solidFill>
          <a:ln w="12700" cap="flat" cmpd="sng" algn="ctr">
            <a:noFill/>
            <a:prstDash val="solid"/>
            <a:miter lim="800000"/>
          </a:ln>
          <a:effectLst/>
        </p:spPr>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12" name="CuadroTexto 11">
            <a:extLst>
              <a:ext uri="{FF2B5EF4-FFF2-40B4-BE49-F238E27FC236}">
                <a16:creationId xmlns:a16="http://schemas.microsoft.com/office/drawing/2014/main" id="{52005441-824D-46B5-AFB5-4543A8623E8E}"/>
              </a:ext>
            </a:extLst>
          </p:cNvPr>
          <p:cNvSpPr txBox="1"/>
          <p:nvPr userDrawn="1"/>
        </p:nvSpPr>
        <p:spPr>
          <a:xfrm rot="21445983">
            <a:off x="11527282" y="6424648"/>
            <a:ext cx="699083" cy="307777"/>
          </a:xfrm>
          <a:prstGeom prst="rect">
            <a:avLst/>
          </a:prstGeom>
          <a:noFill/>
        </p:spPr>
        <p:txBody>
          <a:bodyPr wrap="square" rtlCol="0">
            <a:spAutoFit/>
          </a:bodyPr>
          <a:lstStyle/>
          <a:p>
            <a:r>
              <a:rPr lang="es-ES" sz="1400" dirty="0"/>
              <a:t>Gestor</a:t>
            </a:r>
            <a:endParaRPr lang="es-CL" sz="1400" dirty="0"/>
          </a:p>
        </p:txBody>
      </p:sp>
    </p:spTree>
    <p:extLst>
      <p:ext uri="{BB962C8B-B14F-4D97-AF65-F5344CB8AC3E}">
        <p14:creationId xmlns:p14="http://schemas.microsoft.com/office/powerpoint/2010/main" val="1212018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25826358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850B5F2-D989-4FB5-B139-C98DAB695B1D}" type="datetime1">
              <a:rPr lang="es-ES" smtClean="0">
                <a:solidFill>
                  <a:srgbClr val="3C3C3C">
                    <a:tint val="75000"/>
                  </a:srgbClr>
                </a:solidFill>
              </a:rPr>
              <a:p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1394516" y="6565685"/>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55405299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5726287A-7AE7-42A3-88C0-CD2098FCCE16}" type="datetime1">
              <a:rPr lang="es-ES" smtClean="0">
                <a:solidFill>
                  <a:srgbClr val="3C3C3C">
                    <a:tint val="75000"/>
                  </a:srgbClr>
                </a:solidFill>
              </a:rPr>
              <a:pPr/>
              <a:t>10/05/2019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6"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90699716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F61EAE80-73B6-48C5-83CD-2B75EA597300}" type="datetime1">
              <a:rPr lang="es-ES" smtClean="0">
                <a:solidFill>
                  <a:srgbClr val="3C3C3C">
                    <a:tint val="75000"/>
                  </a:srgbClr>
                </a:solidFill>
              </a:rPr>
              <a:pPr/>
              <a:t>10/05/2019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7"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88479834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2" y="1252324"/>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4" y="2132857"/>
            <a:ext cx="9409377" cy="2161009"/>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4"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22"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89055269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4" y="2132856"/>
            <a:ext cx="9409377" cy="4320480"/>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75A29842-5D40-459D-B4F9-8987C78FCAA2}" type="datetime1">
              <a:rPr lang="es-ES" smtClean="0">
                <a:solidFill>
                  <a:srgbClr val="3C3C3C">
                    <a:tint val="75000"/>
                  </a:srgbClr>
                </a:solidFill>
              </a:rPr>
              <a:p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1454668" y="657913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22491644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384" y="27432"/>
            <a:ext cx="9765792" cy="530352"/>
          </a:xfrm>
          <a:prstGeom prst="rect">
            <a:avLst/>
          </a:prstGeom>
        </p:spPr>
        <p:txBody>
          <a:bodyPr/>
          <a:lstStyle/>
          <a:p>
            <a:r>
              <a:rPr lang="en-US"/>
              <a:t>Click to edit Master title style</a:t>
            </a:r>
            <a:endParaRPr lang="en-GB" dirty="0"/>
          </a:p>
        </p:txBody>
      </p:sp>
      <p:sp>
        <p:nvSpPr>
          <p:cNvPr id="5" name="Text Placeholder 4"/>
          <p:cNvSpPr>
            <a:spLocks noGrp="1"/>
          </p:cNvSpPr>
          <p:nvPr>
            <p:ph type="body" sz="quarter" idx="10"/>
          </p:nvPr>
        </p:nvSpPr>
        <p:spPr bwMode="gray">
          <a:xfrm>
            <a:off x="317270" y="1154097"/>
            <a:ext cx="11590645" cy="4525962"/>
          </a:xfrm>
          <a:prstGeom prst="rect">
            <a:avLst/>
          </a:prstGeom>
        </p:spPr>
        <p:txBody>
          <a:bodyPr/>
          <a:lstStyle>
            <a:lvl2pPr marL="458788" indent="-222250">
              <a:defRPr/>
            </a:lvl2pPr>
            <a:lvl3pPr marL="904875" indent="-211138">
              <a:defRPr/>
            </a:lvl3pPr>
            <a:lvl4pPr marL="1368425" indent="-2174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Marcador de número de diapositiva 5"/>
          <p:cNvSpPr>
            <a:spLocks noGrp="1"/>
          </p:cNvSpPr>
          <p:nvPr>
            <p:ph type="sldNum" sz="quarter" idx="4"/>
          </p:nvPr>
        </p:nvSpPr>
        <p:spPr>
          <a:xfrm>
            <a:off x="11394516" y="6552238"/>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85295339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117729030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4035"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399152396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6947"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
        <p:nvSpPr>
          <p:cNvPr id="7" name="1 Marcador de número de diapositiva"/>
          <p:cNvSpPr txBox="1">
            <a:spLocks/>
          </p:cNvSpPr>
          <p:nvPr userDrawn="1"/>
        </p:nvSpPr>
        <p:spPr>
          <a:xfrm>
            <a:off x="11386635" y="6597352"/>
            <a:ext cx="672075" cy="216024"/>
          </a:xfrm>
          <a:prstGeom prst="rect">
            <a:avLst/>
          </a:prstGeom>
          <a:solidFill>
            <a:srgbClr val="00778B"/>
          </a:solidFill>
        </p:spPr>
        <p:txBody>
          <a:bodyPr vert="horz" wrap="none" lIns="91440" tIns="45720" rIns="91440" bIns="45720" rtlCol="0" anchor="ctr"/>
          <a:lstStyle>
            <a:defPPr>
              <a:defRPr lang="es-CL"/>
            </a:defPPr>
            <a:lvl1pPr marL="0" algn="ctr" defTabSz="823143" rtl="0" eaLnBrk="1" latinLnBrk="0" hangingPunct="1">
              <a:defRPr sz="1000" b="1" kern="1200">
                <a:solidFill>
                  <a:schemeClr val="bg1"/>
                </a:solidFill>
                <a:latin typeface="+mn-lt"/>
                <a:ea typeface="+mn-ea"/>
                <a:cs typeface="+mn-cs"/>
              </a:defRPr>
            </a:lvl1pPr>
            <a:lvl2pPr marL="411572" algn="l" defTabSz="823143" rtl="0" eaLnBrk="1" latinLnBrk="0" hangingPunct="1">
              <a:defRPr sz="1800" kern="1200">
                <a:solidFill>
                  <a:schemeClr val="tx1"/>
                </a:solidFill>
                <a:latin typeface="+mn-lt"/>
                <a:ea typeface="+mn-ea"/>
                <a:cs typeface="+mn-cs"/>
              </a:defRPr>
            </a:lvl2pPr>
            <a:lvl3pPr marL="823143" algn="l" defTabSz="823143" rtl="0" eaLnBrk="1" latinLnBrk="0" hangingPunct="1">
              <a:defRPr sz="1800" kern="1200">
                <a:solidFill>
                  <a:schemeClr val="tx1"/>
                </a:solidFill>
                <a:latin typeface="+mn-lt"/>
                <a:ea typeface="+mn-ea"/>
                <a:cs typeface="+mn-cs"/>
              </a:defRPr>
            </a:lvl3pPr>
            <a:lvl4pPr marL="1234680" algn="l" defTabSz="823143" rtl="0" eaLnBrk="1" latinLnBrk="0" hangingPunct="1">
              <a:defRPr sz="1800" kern="1200">
                <a:solidFill>
                  <a:schemeClr val="tx1"/>
                </a:solidFill>
                <a:latin typeface="+mn-lt"/>
                <a:ea typeface="+mn-ea"/>
                <a:cs typeface="+mn-cs"/>
              </a:defRPr>
            </a:lvl4pPr>
            <a:lvl5pPr marL="1646272" algn="l" defTabSz="823143" rtl="0" eaLnBrk="1" latinLnBrk="0" hangingPunct="1">
              <a:defRPr sz="1800" kern="1200">
                <a:solidFill>
                  <a:schemeClr val="tx1"/>
                </a:solidFill>
                <a:latin typeface="+mn-lt"/>
                <a:ea typeface="+mn-ea"/>
                <a:cs typeface="+mn-cs"/>
              </a:defRPr>
            </a:lvl5pPr>
            <a:lvl6pPr marL="2057833" algn="l" defTabSz="823143" rtl="0" eaLnBrk="1" latinLnBrk="0" hangingPunct="1">
              <a:defRPr sz="1800" kern="1200">
                <a:solidFill>
                  <a:schemeClr val="tx1"/>
                </a:solidFill>
                <a:latin typeface="+mn-lt"/>
                <a:ea typeface="+mn-ea"/>
                <a:cs typeface="+mn-cs"/>
              </a:defRPr>
            </a:lvl6pPr>
            <a:lvl7pPr marL="2469392" algn="l" defTabSz="823143" rtl="0" eaLnBrk="1" latinLnBrk="0" hangingPunct="1">
              <a:defRPr sz="1800" kern="1200">
                <a:solidFill>
                  <a:schemeClr val="tx1"/>
                </a:solidFill>
                <a:latin typeface="+mn-lt"/>
                <a:ea typeface="+mn-ea"/>
                <a:cs typeface="+mn-cs"/>
              </a:defRPr>
            </a:lvl7pPr>
            <a:lvl8pPr marL="2880945" algn="l" defTabSz="823143" rtl="0" eaLnBrk="1" latinLnBrk="0" hangingPunct="1">
              <a:defRPr sz="1800" kern="1200">
                <a:solidFill>
                  <a:schemeClr val="tx1"/>
                </a:solidFill>
                <a:latin typeface="+mn-lt"/>
                <a:ea typeface="+mn-ea"/>
                <a:cs typeface="+mn-cs"/>
              </a:defRPr>
            </a:lvl8pPr>
            <a:lvl9pPr marL="3292524" algn="l" defTabSz="823143" rtl="0" eaLnBrk="1" latinLnBrk="0" hangingPunct="1">
              <a:defRPr sz="1800" kern="1200">
                <a:solidFill>
                  <a:schemeClr val="tx1"/>
                </a:solidFill>
                <a:latin typeface="+mn-lt"/>
                <a:ea typeface="+mn-ea"/>
                <a:cs typeface="+mn-cs"/>
              </a:defRPr>
            </a:lvl9pPr>
          </a:lstStyle>
          <a:p>
            <a:pPr>
              <a:defRPr/>
            </a:pPr>
            <a:fld id="{6BDCBE57-3DF8-E34A-A687-20DD8272C65F}" type="slidenum">
              <a:rPr lang="es-ES" sz="1000" smtClean="0">
                <a:solidFill>
                  <a:srgbClr val="FFFFFF"/>
                </a:solidFill>
                <a:latin typeface="Trebuchet MS"/>
              </a:rPr>
              <a:pPr>
                <a:defRPr/>
              </a:pPr>
              <a:t>‹Nº›</a:t>
            </a:fld>
            <a:endParaRPr lang="es-ES" sz="1000" dirty="0">
              <a:solidFill>
                <a:srgbClr val="FFFFFF"/>
              </a:solidFill>
              <a:latin typeface="Trebuchet MS"/>
            </a:endParaRPr>
          </a:p>
        </p:txBody>
      </p:sp>
    </p:spTree>
    <p:extLst>
      <p:ext uri="{BB962C8B-B14F-4D97-AF65-F5344CB8AC3E}">
        <p14:creationId xmlns:p14="http://schemas.microsoft.com/office/powerpoint/2010/main" val="275725012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858247" y="5281335"/>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2"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24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450"/>
              </a:spcAft>
              <a:buNone/>
              <a:defRPr sz="1350">
                <a:solidFill>
                  <a:schemeClr val="accent5"/>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3544459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31" tIns="45715" rIns="91431" bIns="45715"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31" tIns="45715" rIns="91431" bIns="45715"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243878768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35891" y="50959"/>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2"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24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350">
                <a:solidFill>
                  <a:schemeClr val="accent5"/>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grpSp>
    </p:spTree>
    <p:extLst>
      <p:ext uri="{BB962C8B-B14F-4D97-AF65-F5344CB8AC3E}">
        <p14:creationId xmlns:p14="http://schemas.microsoft.com/office/powerpoint/2010/main" val="245473674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527384"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3482516E-B679-4FA6-A04F-DEC0BCC7F224}" type="datetime1">
              <a:rPr lang="es-ES" smtClean="0">
                <a:solidFill>
                  <a:srgbClr val="3C3C3C">
                    <a:tint val="75000"/>
                  </a:srgbClr>
                </a:solidFill>
              </a:rPr>
              <a:t>10/05/2019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50212105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B5E0A85F-DC7E-4B9B-8D5C-F3DFC928E4CA}" type="datetime1">
              <a:rPr lang="es-ES" smtClean="0">
                <a:solidFill>
                  <a:srgbClr val="3C3C3C">
                    <a:tint val="75000"/>
                  </a:srgbClr>
                </a:solidFill>
              </a:rPr>
              <a:t>10/05/2019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88919379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EECA0BC9-9A86-41C1-B35E-87BD33B3C766}" type="datetime1">
              <a:rPr lang="es-ES" smtClean="0">
                <a:solidFill>
                  <a:srgbClr val="3C3C3C">
                    <a:tint val="75000"/>
                  </a:srgbClr>
                </a:solidFill>
              </a:r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76722746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45D98382-5B12-4C96-9DED-67FB91E41037}" type="datetime1">
              <a:rPr lang="es-ES" smtClean="0">
                <a:solidFill>
                  <a:srgbClr val="3C3C3C">
                    <a:tint val="75000"/>
                  </a:srgbClr>
                </a:solidFill>
              </a:rPr>
              <a:t>10/05/2019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5867553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14F2979D-0081-4F0B-AA80-6DB47F0F7158}" type="datetime1">
              <a:rPr lang="es-ES" smtClean="0">
                <a:solidFill>
                  <a:srgbClr val="3C3C3C">
                    <a:tint val="75000"/>
                  </a:srgbClr>
                </a:solidFill>
              </a:rPr>
              <a:t>10/05/2019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66028312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6" y="1252330"/>
            <a:ext cx="1317977" cy="880533"/>
          </a:xfrm>
        </p:spPr>
        <p:txBody>
          <a:bodyPr wrap="none" tIns="0" rIns="0" bIns="0" anchor="b" anchorCtr="0">
            <a:noAutofit/>
          </a:bodyPr>
          <a:lstStyle>
            <a:lvl1pPr marL="0" indent="0" algn="r">
              <a:spcBef>
                <a:spcPts val="0"/>
              </a:spcBef>
              <a:buNone/>
              <a:defRPr sz="6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8" y="2132863"/>
            <a:ext cx="9409377" cy="2161009"/>
          </a:xfrm>
        </p:spPr>
        <p:txBody>
          <a:bodyPr vert="horz" lIns="91440" tIns="45720" rIns="91440" bIns="45720" rtlCol="0">
            <a:noAutofit/>
          </a:bodyPr>
          <a:lstStyle>
            <a:lvl1pPr>
              <a:spcAft>
                <a:spcPts val="450"/>
              </a:spcAft>
              <a:defRPr lang="es-ES" sz="1350" dirty="0" smtClean="0"/>
            </a:lvl1pPr>
            <a:lvl2pPr>
              <a:spcAft>
                <a:spcPts val="450"/>
              </a:spcAft>
              <a:defRPr lang="es-ES" sz="1200" dirty="0" smtClean="0"/>
            </a:lvl2pPr>
            <a:lvl3pPr>
              <a:spcAft>
                <a:spcPts val="450"/>
              </a:spcAft>
              <a:defRPr lang="es-ES" sz="1050" dirty="0" smtClean="0"/>
            </a:lvl3pPr>
            <a:lvl4pPr>
              <a:spcAft>
                <a:spcPts val="450"/>
              </a:spcAft>
              <a:defRPr lang="es-ES" sz="900" dirty="0" smtClean="0"/>
            </a:lvl4pPr>
            <a:lvl5pPr>
              <a:spcAft>
                <a:spcPts val="450"/>
              </a:spcAft>
              <a:defRPr lang="es-CL" sz="9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8"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5" y="1412776"/>
            <a:ext cx="9409045" cy="576064"/>
          </a:xfrm>
        </p:spPr>
        <p:txBody>
          <a:bodyPr anchor="b">
            <a:noAutofit/>
          </a:bodyPr>
          <a:lstStyle>
            <a:lvl1pPr>
              <a:defRPr sz="1800"/>
            </a:lvl1pPr>
          </a:lstStyle>
          <a:p>
            <a:r>
              <a:rPr lang="es-ES"/>
              <a:t>Haga clic para modificar el estilo de título del patrón</a:t>
            </a:r>
            <a:endParaRPr lang="es-CL" dirty="0"/>
          </a:p>
        </p:txBody>
      </p:sp>
    </p:spTree>
    <p:extLst>
      <p:ext uri="{BB962C8B-B14F-4D97-AF65-F5344CB8AC3E}">
        <p14:creationId xmlns:p14="http://schemas.microsoft.com/office/powerpoint/2010/main" val="362147281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8" y="2132856"/>
            <a:ext cx="9409377" cy="4320480"/>
          </a:xfrm>
        </p:spPr>
        <p:txBody>
          <a:bodyPr vert="horz" lIns="91440" tIns="45720" rIns="91440" bIns="45720" rtlCol="0">
            <a:noAutofit/>
          </a:bodyPr>
          <a:lstStyle>
            <a:lvl1pPr>
              <a:spcAft>
                <a:spcPts val="450"/>
              </a:spcAft>
              <a:defRPr lang="es-ES" sz="1350" dirty="0" smtClean="0"/>
            </a:lvl1pPr>
            <a:lvl2pPr>
              <a:spcAft>
                <a:spcPts val="450"/>
              </a:spcAft>
              <a:defRPr lang="es-ES" sz="1200" dirty="0" smtClean="0"/>
            </a:lvl2pPr>
            <a:lvl3pPr>
              <a:spcAft>
                <a:spcPts val="450"/>
              </a:spcAft>
              <a:defRPr lang="es-ES" sz="1050" dirty="0" smtClean="0"/>
            </a:lvl3pPr>
            <a:lvl4pPr>
              <a:spcAft>
                <a:spcPts val="450"/>
              </a:spcAft>
              <a:defRPr lang="es-ES" sz="900" dirty="0" smtClean="0"/>
            </a:lvl4pPr>
            <a:lvl5pPr>
              <a:spcAft>
                <a:spcPts val="450"/>
              </a:spcAft>
              <a:defRPr lang="es-CL" sz="9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5" y="1412776"/>
            <a:ext cx="9409045" cy="576064"/>
          </a:xfrm>
        </p:spPr>
        <p:txBody>
          <a:bodyPr anchor="b">
            <a:noAutofit/>
          </a:bodyPr>
          <a:lstStyle>
            <a:lvl1pPr>
              <a:defRPr sz="18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28719EDA-E725-42B9-846E-2C99536857F2}" type="datetime1">
              <a:rPr lang="es-ES" smtClean="0">
                <a:solidFill>
                  <a:srgbClr val="3C3C3C">
                    <a:tint val="75000"/>
                  </a:srgbClr>
                </a:solidFill>
              </a:r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53441933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3" y="51699"/>
            <a:ext cx="2026443" cy="593984"/>
          </a:xfrm>
          <a:prstGeom prst="rect">
            <a:avLst/>
          </a:prstGeom>
        </p:spPr>
      </p:pic>
      <p:sp>
        <p:nvSpPr>
          <p:cNvPr id="22" name="Marcador de texto 2"/>
          <p:cNvSpPr>
            <a:spLocks noGrp="1"/>
          </p:cNvSpPr>
          <p:nvPr>
            <p:ph type="body" idx="1" hasCustomPrompt="1"/>
          </p:nvPr>
        </p:nvSpPr>
        <p:spPr>
          <a:xfrm>
            <a:off x="2256232" y="1049880"/>
            <a:ext cx="7495821" cy="558801"/>
          </a:xfrm>
        </p:spPr>
        <p:txBody>
          <a:bodyPr wrap="none" lIns="0" tIns="0" rIns="0" bIns="0" anchor="b">
            <a:noAutofit/>
          </a:bodyPr>
          <a:lstStyle>
            <a:lvl1pPr marL="0" indent="0">
              <a:spcBef>
                <a:spcPts val="0"/>
              </a:spcBef>
              <a:buNone/>
              <a:defRPr sz="2100">
                <a:solidFill>
                  <a:schemeClr val="accent3"/>
                </a:solidFill>
                <a:latin typeface="+mj-lt"/>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r>
              <a:rPr lang="es-ES" sz="1875"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19" y="1786479"/>
            <a:ext cx="9410700" cy="4597391"/>
          </a:xfrm>
        </p:spPr>
        <p:txBody>
          <a:bodyPr wrap="square" lIns="0" tIns="0" rIns="0" bIns="0" numCol="1" spcCol="270000">
            <a:normAutofit/>
          </a:bodyPr>
          <a:lstStyle>
            <a:lvl1pPr marL="0" indent="0" algn="just">
              <a:lnSpc>
                <a:spcPct val="100000"/>
              </a:lnSpc>
              <a:spcBef>
                <a:spcPts val="0"/>
              </a:spcBef>
              <a:spcAft>
                <a:spcPts val="450"/>
              </a:spcAft>
              <a:buNone/>
              <a:defRPr sz="1200">
                <a:solidFill>
                  <a:srgbClr val="3C3C3B"/>
                </a:solidFill>
              </a:defRPr>
            </a:lvl1pPr>
            <a:lvl2pPr marL="342892" indent="0">
              <a:buNone/>
              <a:defRPr sz="975">
                <a:solidFill>
                  <a:srgbClr val="888B8D"/>
                </a:solidFill>
              </a:defRPr>
            </a:lvl2pPr>
            <a:lvl3pPr marL="685783" indent="0">
              <a:buNone/>
              <a:defRPr sz="975">
                <a:solidFill>
                  <a:srgbClr val="888B8D"/>
                </a:solidFill>
              </a:defRPr>
            </a:lvl3pPr>
            <a:lvl4pPr marL="1028675" indent="0">
              <a:buNone/>
              <a:defRPr sz="975">
                <a:solidFill>
                  <a:srgbClr val="888B8D"/>
                </a:solidFill>
              </a:defRPr>
            </a:lvl4pPr>
            <a:lvl5pPr marL="1371566" indent="0">
              <a:buNone/>
              <a:defRPr sz="975">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spTree>
    <p:extLst>
      <p:ext uri="{BB962C8B-B14F-4D97-AF65-F5344CB8AC3E}">
        <p14:creationId xmlns:p14="http://schemas.microsoft.com/office/powerpoint/2010/main" val="310157078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3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3" y="51699"/>
            <a:ext cx="2026443" cy="593984"/>
          </a:xfrm>
          <a:prstGeom prst="rect">
            <a:avLst/>
          </a:prstGeom>
        </p:spPr>
      </p:pic>
      <p:sp>
        <p:nvSpPr>
          <p:cNvPr id="22" name="Marcador de texto 2"/>
          <p:cNvSpPr>
            <a:spLocks noGrp="1"/>
          </p:cNvSpPr>
          <p:nvPr>
            <p:ph type="body" idx="1" hasCustomPrompt="1"/>
          </p:nvPr>
        </p:nvSpPr>
        <p:spPr>
          <a:xfrm>
            <a:off x="2098192" y="1219210"/>
            <a:ext cx="7495821" cy="558801"/>
          </a:xfrm>
        </p:spPr>
        <p:txBody>
          <a:bodyPr wrap="none" lIns="0" tIns="0" rIns="0" bIns="0" anchor="b">
            <a:noAutofit/>
          </a:bodyPr>
          <a:lstStyle>
            <a:lvl1pPr marL="0" indent="0">
              <a:spcBef>
                <a:spcPts val="0"/>
              </a:spcBef>
              <a:buNone/>
              <a:defRPr sz="2100">
                <a:solidFill>
                  <a:schemeClr val="accent3"/>
                </a:solidFill>
                <a:latin typeface="+mj-lt"/>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r>
              <a:rPr lang="es-ES" sz="1875" b="0" i="0" dirty="0">
                <a:solidFill>
                  <a:srgbClr val="8D8C8D"/>
                </a:solidFill>
                <a:latin typeface="Trebuchet MS"/>
                <a:ea typeface="Trebuchet MS"/>
                <a:cs typeface="Trebuchet MS"/>
              </a:rPr>
              <a:t>Título del gráfico y tabla</a:t>
            </a:r>
            <a:endParaRPr lang="es-ES_tradnl" dirty="0"/>
          </a:p>
        </p:txBody>
      </p:sp>
      <p:sp>
        <p:nvSpPr>
          <p:cNvPr id="4" name="Marcador de gráfico 3"/>
          <p:cNvSpPr>
            <a:spLocks noGrp="1"/>
          </p:cNvSpPr>
          <p:nvPr>
            <p:ph type="chart" sz="quarter" idx="10"/>
          </p:nvPr>
        </p:nvSpPr>
        <p:spPr>
          <a:xfrm>
            <a:off x="2097620" y="2286007"/>
            <a:ext cx="9371893" cy="3776663"/>
          </a:xfrm>
          <a:noFill/>
          <a:ln>
            <a:noFill/>
          </a:ln>
        </p:spPr>
        <p:txBody>
          <a:bodyPr/>
          <a:lstStyle>
            <a:lvl1pPr>
              <a:defRPr>
                <a:solidFill>
                  <a:srgbClr val="706F6F"/>
                </a:solidFill>
              </a:defRPr>
            </a:lvl1pPr>
          </a:lstStyle>
          <a:p>
            <a:endParaRPr lang="es-ES" dirty="0"/>
          </a:p>
        </p:txBody>
      </p:sp>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spTree>
    <p:extLst>
      <p:ext uri="{BB962C8B-B14F-4D97-AF65-F5344CB8AC3E}">
        <p14:creationId xmlns:p14="http://schemas.microsoft.com/office/powerpoint/2010/main" val="1161403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59964">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244040763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3" y="51699"/>
            <a:ext cx="2026443" cy="593984"/>
          </a:xfrm>
          <a:prstGeom prst="rect">
            <a:avLst/>
          </a:prstGeom>
        </p:spPr>
      </p:pic>
      <p:sp>
        <p:nvSpPr>
          <p:cNvPr id="22" name="Marcador de texto 2"/>
          <p:cNvSpPr>
            <a:spLocks noGrp="1"/>
          </p:cNvSpPr>
          <p:nvPr>
            <p:ph type="body" idx="1" hasCustomPrompt="1"/>
          </p:nvPr>
        </p:nvSpPr>
        <p:spPr>
          <a:xfrm>
            <a:off x="2256232" y="1083746"/>
            <a:ext cx="7495821" cy="558801"/>
          </a:xfrm>
        </p:spPr>
        <p:txBody>
          <a:bodyPr wrap="none" lIns="0" tIns="0" rIns="0" bIns="0" anchor="b">
            <a:noAutofit/>
          </a:bodyPr>
          <a:lstStyle>
            <a:lvl1pPr marL="0" indent="0">
              <a:spcBef>
                <a:spcPts val="0"/>
              </a:spcBef>
              <a:buNone/>
              <a:defRPr sz="2100">
                <a:solidFill>
                  <a:schemeClr val="accent3"/>
                </a:solidFill>
                <a:latin typeface="+mj-lt"/>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r>
              <a:rPr lang="es-ES" sz="1875"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36605" y="939815"/>
            <a:ext cx="1317977" cy="880533"/>
          </a:xfrm>
        </p:spPr>
        <p:txBody>
          <a:bodyPr wrap="none" tIns="0" rIns="0" bIns="0" anchor="b" anchorCtr="0">
            <a:noAutofit/>
          </a:bodyPr>
          <a:lstStyle>
            <a:lvl1pPr marL="0" indent="0" algn="r">
              <a:spcBef>
                <a:spcPts val="0"/>
              </a:spcBef>
              <a:buNone/>
              <a:defRPr sz="6000"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2250019" y="1888075"/>
            <a:ext cx="9410700" cy="2108192"/>
          </a:xfrm>
        </p:spPr>
        <p:txBody>
          <a:bodyPr wrap="square" lIns="0" tIns="0" rIns="0" bIns="0" numCol="1" spcCol="180000">
            <a:noAutofit/>
          </a:bodyPr>
          <a:lstStyle>
            <a:lvl1pPr marL="0" marR="0" indent="0" algn="just" defTabSz="342892" rtl="0" eaLnBrk="1" fontAlgn="auto" latinLnBrk="0" hangingPunct="1">
              <a:lnSpc>
                <a:spcPct val="100000"/>
              </a:lnSpc>
              <a:spcBef>
                <a:spcPts val="0"/>
              </a:spcBef>
              <a:spcAft>
                <a:spcPts val="450"/>
              </a:spcAft>
              <a:buClrTx/>
              <a:buSzTx/>
              <a:buFont typeface="Arial"/>
              <a:buNone/>
              <a:tabLst/>
              <a:defRPr sz="1200" baseline="0">
                <a:solidFill>
                  <a:schemeClr val="accent5"/>
                </a:solidFill>
              </a:defRPr>
            </a:lvl1pPr>
            <a:lvl2pPr marL="342892" indent="0">
              <a:buNone/>
              <a:defRPr sz="975">
                <a:solidFill>
                  <a:srgbClr val="888B8D"/>
                </a:solidFill>
              </a:defRPr>
            </a:lvl2pPr>
            <a:lvl3pPr marL="685783" indent="0">
              <a:buNone/>
              <a:defRPr sz="975">
                <a:solidFill>
                  <a:srgbClr val="888B8D"/>
                </a:solidFill>
              </a:defRPr>
            </a:lvl3pPr>
            <a:lvl4pPr marL="1028675" indent="0">
              <a:buNone/>
              <a:defRPr sz="975">
                <a:solidFill>
                  <a:srgbClr val="888B8D"/>
                </a:solidFill>
              </a:defRPr>
            </a:lvl4pPr>
            <a:lvl5pPr marL="1371566" indent="0">
              <a:buNone/>
              <a:defRPr sz="975">
                <a:solidFill>
                  <a:srgbClr val="888B8D"/>
                </a:solidFill>
              </a:defRPr>
            </a:lvl5pPr>
          </a:lstStyle>
          <a:p>
            <a:pPr marL="0" marR="0" lvl="0" indent="0" algn="l" defTabSz="342892" rtl="0" eaLnBrk="1" fontAlgn="auto" latinLnBrk="0" hangingPunct="1">
              <a:lnSpc>
                <a:spcPct val="130000"/>
              </a:lnSpc>
              <a:spcBef>
                <a:spcPts val="0"/>
              </a:spcBef>
              <a:spcAft>
                <a:spcPts val="450"/>
              </a:spcAft>
              <a:buClrTx/>
              <a:buSzTx/>
              <a:buFont typeface="Arial"/>
              <a:buNone/>
              <a:tabLst/>
              <a:defRPr/>
            </a:pPr>
            <a:r>
              <a:rPr lang="es-ES_tradnl" dirty="0"/>
              <a:t>Área de texto de texto regular. Esto es texto simulado. </a:t>
            </a:r>
          </a:p>
        </p:txBody>
      </p:sp>
      <p:sp>
        <p:nvSpPr>
          <p:cNvPr id="6" name="Marcador de posición de imagen 5"/>
          <p:cNvSpPr>
            <a:spLocks noGrp="1"/>
          </p:cNvSpPr>
          <p:nvPr>
            <p:ph type="pic" sz="quarter" idx="13"/>
          </p:nvPr>
        </p:nvSpPr>
        <p:spPr>
          <a:xfrm>
            <a:off x="2250022" y="4148138"/>
            <a:ext cx="9941983" cy="2709862"/>
          </a:xfrm>
          <a:noFill/>
          <a:ln>
            <a:noFill/>
          </a:ln>
        </p:spPr>
        <p:txBody>
          <a:bodyPr/>
          <a:lstStyle>
            <a:lvl1pPr>
              <a:defRPr>
                <a:solidFill>
                  <a:schemeClr val="accent5"/>
                </a:solidFill>
              </a:defRPr>
            </a:lvl1pPr>
          </a:lstStyle>
          <a:p>
            <a:endParaRPr lang="es-ES" dirty="0"/>
          </a:p>
        </p:txBody>
      </p:sp>
      <p:grpSp>
        <p:nvGrpSpPr>
          <p:cNvPr id="17" name="Agrupar 16"/>
          <p:cNvGrpSpPr/>
          <p:nvPr userDrawn="1"/>
        </p:nvGrpSpPr>
        <p:grpSpPr>
          <a:xfrm>
            <a:off x="0" y="595697"/>
            <a:ext cx="12192000" cy="90000"/>
            <a:chOff x="1443904" y="3985173"/>
            <a:chExt cx="7700096" cy="180000"/>
          </a:xfrm>
        </p:grpSpPr>
        <p:sp>
          <p:nvSpPr>
            <p:cNvPr id="18" name="Rectángulo 17"/>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9" name="Rectángulo 18"/>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20" name="Rectángulo 19"/>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21" name="Rectángulo 20"/>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spTree>
    <p:extLst>
      <p:ext uri="{BB962C8B-B14F-4D97-AF65-F5344CB8AC3E}">
        <p14:creationId xmlns:p14="http://schemas.microsoft.com/office/powerpoint/2010/main" val="188059922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iseño personalizado">
    <p:spTree>
      <p:nvGrpSpPr>
        <p:cNvPr id="1" name=""/>
        <p:cNvGrpSpPr/>
        <p:nvPr/>
      </p:nvGrpSpPr>
      <p:grpSpPr>
        <a:xfrm>
          <a:off x="0" y="0"/>
          <a:ext cx="0" cy="0"/>
          <a:chOff x="0" y="0"/>
          <a:chExt cx="0" cy="0"/>
        </a:xfrm>
      </p:grpSpPr>
      <p:sp>
        <p:nvSpPr>
          <p:cNvPr id="14" name="Rectángulo 13"/>
          <p:cNvSpPr/>
          <p:nvPr userDrawn="1"/>
        </p:nvSpPr>
        <p:spPr>
          <a:xfrm>
            <a:off x="1925208" y="3237973"/>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nvGrpSpPr>
          <p:cNvPr id="15" name="Agrupar 14"/>
          <p:cNvGrpSpPr/>
          <p:nvPr userDrawn="1"/>
        </p:nvGrpSpPr>
        <p:grpSpPr>
          <a:xfrm>
            <a:off x="1925205"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1077" y="40674"/>
            <a:ext cx="3372641" cy="988578"/>
          </a:xfrm>
          <a:prstGeom prst="rect">
            <a:avLst/>
          </a:prstGeom>
        </p:spPr>
      </p:pic>
      <p:sp>
        <p:nvSpPr>
          <p:cNvPr id="2" name="Título 1"/>
          <p:cNvSpPr>
            <a:spLocks noGrp="1"/>
          </p:cNvSpPr>
          <p:nvPr>
            <p:ph type="title" hasCustomPrompt="1"/>
          </p:nvPr>
        </p:nvSpPr>
        <p:spPr>
          <a:xfrm>
            <a:off x="2506129" y="4056015"/>
            <a:ext cx="9319691" cy="1143000"/>
          </a:xfrm>
        </p:spPr>
        <p:txBody>
          <a:bodyPr lIns="0" tIns="0" rIns="0" bIns="0" anchor="t" anchorCtr="0">
            <a:noAutofit/>
          </a:bodyPr>
          <a:lstStyle>
            <a:lvl1pPr algn="l">
              <a:lnSpc>
                <a:spcPct val="80000"/>
              </a:lnSpc>
              <a:defRPr sz="2550" b="0" i="0" baseline="0">
                <a:solidFill>
                  <a:schemeClr val="accent3"/>
                </a:solidFill>
              </a:defRPr>
            </a:lvl1pPr>
          </a:lstStyle>
          <a:p>
            <a:r>
              <a:rPr lang="es-ES" sz="2250" dirty="0">
                <a:solidFill>
                  <a:srgbClr val="007A94"/>
                </a:solidFill>
              </a:rPr>
              <a:t>Subtítulo de Presentación</a:t>
            </a:r>
            <a:br>
              <a:rPr lang="es-ES" dirty="0"/>
            </a:br>
            <a:r>
              <a:rPr lang="es-ES" dirty="0"/>
              <a:t>
</a:t>
            </a:r>
          </a:p>
        </p:txBody>
      </p:sp>
    </p:spTree>
    <p:extLst>
      <p:ext uri="{BB962C8B-B14F-4D97-AF65-F5344CB8AC3E}">
        <p14:creationId xmlns:p14="http://schemas.microsoft.com/office/powerpoint/2010/main" val="369388140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9_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7488832" cy="720080"/>
          </a:xfrm>
          <a:prstGeom prst="rect">
            <a:avLst/>
          </a:prstGeom>
        </p:spPr>
        <p:txBody>
          <a:bodyPr vert="horz" lIns="91440" tIns="45720" rIns="91440" bIns="45720" rtlCol="0" anchor="ctr">
            <a:noAutofit/>
          </a:bodyPr>
          <a:lstStyle/>
          <a:p>
            <a:r>
              <a:rPr lang="es-ES" dirty="0"/>
              <a:t>Haga clic para modificar el estilo de título del patrón</a:t>
            </a:r>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D79D443D-25CB-42B5-AFE1-4F65237F0A2A}" type="datetime1">
              <a:rPr lang="es-ES" smtClean="0">
                <a:solidFill>
                  <a:srgbClr val="3C3C3C">
                    <a:tint val="75000"/>
                  </a:srgbClr>
                </a:solidFill>
              </a:rPr>
              <a:t>10/05/2019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a:solidFill>
                  <a:srgbClr val="3C3C3C">
                    <a:tint val="75000"/>
                  </a:srgbClr>
                </a:solidFill>
              </a:rPr>
              <a:t>OPR CEN 04 - 14/11/2014</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19866842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3_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E655F0B0-B409-470C-92E3-48EDE31453EA}" type="datetime1">
              <a:rPr lang="es-ES" smtClean="0">
                <a:solidFill>
                  <a:srgbClr val="3C3C3C">
                    <a:tint val="75000"/>
                  </a:srgbClr>
                </a:solidFill>
              </a:rPr>
              <a:t>10/05/2019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a:solidFill>
                  <a:srgbClr val="3C3C3C">
                    <a:tint val="75000"/>
                  </a:srgbClr>
                </a:solidFill>
              </a:rPr>
              <a:t>OPR CEN 04 - 14/11/2014</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73142096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6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3" y="51699"/>
            <a:ext cx="2026443" cy="593984"/>
          </a:xfrm>
          <a:prstGeom prst="rect">
            <a:avLst/>
          </a:prstGeom>
        </p:spPr>
      </p:pic>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p>
          </p:txBody>
        </p:sp>
      </p:grpSp>
    </p:spTree>
    <p:extLst>
      <p:ext uri="{BB962C8B-B14F-4D97-AF65-F5344CB8AC3E}">
        <p14:creationId xmlns:p14="http://schemas.microsoft.com/office/powerpoint/2010/main" val="308595207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01BD2FA2-F3CD-4CC6-B422-9634F31D9223}" type="datetime1">
              <a:rPr lang="es-ES" smtClean="0"/>
              <a:t>10/05/2019</a:t>
            </a:fld>
            <a:endParaRPr lang="es-CL" dirty="0"/>
          </a:p>
        </p:txBody>
      </p:sp>
      <p:sp>
        <p:nvSpPr>
          <p:cNvPr id="5" name="Marcador de pie de página 4"/>
          <p:cNvSpPr>
            <a:spLocks noGrp="1"/>
          </p:cNvSpPr>
          <p:nvPr>
            <p:ph type="ftr" sz="quarter" idx="11"/>
          </p:nvPr>
        </p:nvSpPr>
        <p:spPr/>
        <p:txBody>
          <a:bodyPr/>
          <a:lstStyle/>
          <a:p>
            <a:r>
              <a:rPr lang="es-CL"/>
              <a:t>OPR CEN 04 - 14/11/2014</a:t>
            </a:r>
            <a:endParaRPr lang="es-CL" dirty="0"/>
          </a:p>
        </p:txBody>
      </p:sp>
      <p:sp>
        <p:nvSpPr>
          <p:cNvPr id="6" name="Marcador de número de diapositiva 5"/>
          <p:cNvSpPr>
            <a:spLocks noGrp="1"/>
          </p:cNvSpPr>
          <p:nvPr>
            <p:ph type="sldNum" sz="quarter" idx="12"/>
          </p:nvPr>
        </p:nvSpPr>
        <p:spPr/>
        <p:txBody>
          <a:bodyPr/>
          <a:lstStyle/>
          <a:p>
            <a:fld id="{45C89BD4-8210-7042-BFD1-E04EABEB8F5C}" type="slidenum">
              <a:rPr lang="es-CL" smtClean="0"/>
              <a:t>‹Nº›</a:t>
            </a:fld>
            <a:endParaRPr lang="es-CL" dirty="0"/>
          </a:p>
        </p:txBody>
      </p:sp>
    </p:spTree>
    <p:extLst>
      <p:ext uri="{BB962C8B-B14F-4D97-AF65-F5344CB8AC3E}">
        <p14:creationId xmlns:p14="http://schemas.microsoft.com/office/powerpoint/2010/main" val="310646767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6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F314546B-FB70-4BB3-A3C3-1F4AC7E03E2D}" type="datetime1">
              <a:rPr lang="es-ES" smtClean="0">
                <a:solidFill>
                  <a:prstClr val="black">
                    <a:tint val="75000"/>
                  </a:prstClr>
                </a:solidFill>
              </a:r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r>
              <a:rPr lang="es-CL">
                <a:solidFill>
                  <a:prstClr val="black">
                    <a:tint val="75000"/>
                  </a:prstClr>
                </a:solidFill>
              </a:rPr>
              <a:t>OPR CEN 04 - 14/11/2014</a:t>
            </a:r>
            <a:endParaRPr lang="es-CL"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Tree>
    <p:extLst>
      <p:ext uri="{BB962C8B-B14F-4D97-AF65-F5344CB8AC3E}">
        <p14:creationId xmlns:p14="http://schemas.microsoft.com/office/powerpoint/2010/main" val="121456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1479646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844474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4" y="1252325"/>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6" y="2132858"/>
            <a:ext cx="9409377" cy="2161009"/>
          </a:xfrm>
        </p:spPr>
        <p:txBody>
          <a:bodyPr vert="horz" lIns="91431" tIns="45715" rIns="91431" bIns="45715"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6"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Tree>
    <p:extLst>
      <p:ext uri="{BB962C8B-B14F-4D97-AF65-F5344CB8AC3E}">
        <p14:creationId xmlns:p14="http://schemas.microsoft.com/office/powerpoint/2010/main" val="82077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6" y="2132856"/>
            <a:ext cx="9409377" cy="4320480"/>
          </a:xfrm>
        </p:spPr>
        <p:txBody>
          <a:bodyPr vert="horz" lIns="91431" tIns="45715" rIns="91431" bIns="45715"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endParaRPr lang="es-CL">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1113928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384" y="27432"/>
            <a:ext cx="9765792" cy="530352"/>
          </a:xfrm>
          <a:prstGeom prst="rect">
            <a:avLst/>
          </a:prstGeom>
        </p:spPr>
        <p:txBody>
          <a:bodyPr/>
          <a:lstStyle/>
          <a:p>
            <a:r>
              <a:rPr lang="en-US"/>
              <a:t>Click to edit Master title style</a:t>
            </a:r>
            <a:endParaRPr lang="en-GB" dirty="0"/>
          </a:p>
        </p:txBody>
      </p:sp>
      <p:sp>
        <p:nvSpPr>
          <p:cNvPr id="5" name="Text Placeholder 4"/>
          <p:cNvSpPr>
            <a:spLocks noGrp="1"/>
          </p:cNvSpPr>
          <p:nvPr>
            <p:ph type="body" sz="quarter" idx="10"/>
          </p:nvPr>
        </p:nvSpPr>
        <p:spPr bwMode="gray">
          <a:xfrm>
            <a:off x="317270" y="1154097"/>
            <a:ext cx="11590645" cy="4525962"/>
          </a:xfrm>
          <a:prstGeom prst="rect">
            <a:avLst/>
          </a:prstGeom>
        </p:spPr>
        <p:txBody>
          <a:bodyPr/>
          <a:lstStyle>
            <a:lvl2pPr marL="458742" indent="-222228">
              <a:defRPr/>
            </a:lvl2pPr>
            <a:lvl3pPr marL="904785" indent="-211117">
              <a:defRPr/>
            </a:lvl3pPr>
            <a:lvl4pPr marL="1368288" indent="-217466">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21182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5" name="Marcador de pie de página 4"/>
          <p:cNvSpPr>
            <a:spLocks noGrp="1"/>
          </p:cNvSpPr>
          <p:nvPr>
            <p:ph type="ftr" sz="quarter" idx="11"/>
          </p:nvPr>
        </p:nvSpPr>
        <p:spPr/>
        <p:txBody>
          <a:bodyPr/>
          <a:lstStyle/>
          <a:p>
            <a:endParaRPr lang="es-CL">
              <a:solidFill>
                <a:srgbClr val="3C3C3C">
                  <a:tint val="75000"/>
                </a:srgbClr>
              </a:solidFill>
            </a:endParaRPr>
          </a:p>
        </p:txBody>
      </p:sp>
      <p:sp>
        <p:nvSpPr>
          <p:cNvPr id="6" name="Marcador de número de diapositiva 5"/>
          <p:cNvSpPr>
            <a:spLocks noGrp="1"/>
          </p:cNvSpPr>
          <p:nvPr>
            <p:ph type="sldNum" sz="quarter" idx="12"/>
          </p:nvPr>
        </p:nvSpPr>
        <p:spPr/>
        <p:txBody>
          <a:bodyPr/>
          <a:lstStyle/>
          <a:p>
            <a:fld id="{196B9993-D82C-4F45-A7B2-3BBFC7CD4108}" type="slidenum">
              <a:rPr lang="es-CL" smtClean="0">
                <a:solidFill>
                  <a:srgbClr val="FFFFFF"/>
                </a:solidFill>
              </a:rPr>
              <a:pPr/>
              <a:t>‹Nº›</a:t>
            </a:fld>
            <a:endParaRPr lang="es-CL">
              <a:solidFill>
                <a:srgbClr val="FFFFFF"/>
              </a:solidFill>
            </a:endParaRPr>
          </a:p>
        </p:txBody>
      </p:sp>
    </p:spTree>
    <p:extLst>
      <p:ext uri="{BB962C8B-B14F-4D97-AF65-F5344CB8AC3E}">
        <p14:creationId xmlns:p14="http://schemas.microsoft.com/office/powerpoint/2010/main" val="19163972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5" name="Marcador de pie de página 4"/>
          <p:cNvSpPr>
            <a:spLocks noGrp="1"/>
          </p:cNvSpPr>
          <p:nvPr>
            <p:ph type="ftr" sz="quarter" idx="11"/>
          </p:nvPr>
        </p:nvSpPr>
        <p:spPr/>
        <p:txBody>
          <a:bodyPr/>
          <a:lstStyle/>
          <a:p>
            <a:endParaRPr lang="es-CL">
              <a:solidFill>
                <a:srgbClr val="3C3C3C">
                  <a:tint val="75000"/>
                </a:srgbClr>
              </a:solidFill>
            </a:endParaRPr>
          </a:p>
        </p:txBody>
      </p:sp>
      <p:sp>
        <p:nvSpPr>
          <p:cNvPr id="6" name="Marcador de número de diapositiva 5"/>
          <p:cNvSpPr>
            <a:spLocks noGrp="1"/>
          </p:cNvSpPr>
          <p:nvPr>
            <p:ph type="sldNum" sz="quarter" idx="12"/>
          </p:nvPr>
        </p:nvSpPr>
        <p:spPr/>
        <p:txBody>
          <a:bodyPr/>
          <a:lstStyle/>
          <a:p>
            <a:fld id="{196B9993-D82C-4F45-A7B2-3BBFC7CD4108}" type="slidenum">
              <a:rPr lang="es-CL" smtClean="0">
                <a:solidFill>
                  <a:srgbClr val="FFFFFF"/>
                </a:solidFill>
              </a:rPr>
              <a:pPr/>
              <a:t>‹Nº›</a:t>
            </a:fld>
            <a:endParaRPr lang="es-CL">
              <a:solidFill>
                <a:srgbClr val="FFFFFF"/>
              </a:solidFill>
            </a:endParaRPr>
          </a:p>
        </p:txBody>
      </p:sp>
      <p:sp>
        <p:nvSpPr>
          <p:cNvPr id="8" name="CuadroTexto 6"/>
          <p:cNvSpPr txBox="1"/>
          <p:nvPr/>
        </p:nvSpPr>
        <p:spPr>
          <a:xfrm>
            <a:off x="527380" y="139685"/>
            <a:ext cx="10752000" cy="193899"/>
          </a:xfrm>
          <a:prstGeom prst="rect">
            <a:avLst/>
          </a:prstGeom>
          <a:noFill/>
        </p:spPr>
        <p:txBody>
          <a:bodyPr wrap="square" lIns="0" tIns="0" rIns="0" bIns="0" rtlCol="0" anchor="b" anchorCtr="0">
            <a:spAutoFit/>
          </a:bodyPr>
          <a:lstStyle/>
          <a:p>
            <a:pPr defTabSz="443991"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Tree>
    <p:extLst>
      <p:ext uri="{BB962C8B-B14F-4D97-AF65-F5344CB8AC3E}">
        <p14:creationId xmlns:p14="http://schemas.microsoft.com/office/powerpoint/2010/main" val="3583905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56232" y="1083741"/>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62" indent="0">
              <a:buNone/>
              <a:defRPr sz="1800">
                <a:solidFill>
                  <a:schemeClr val="tx1">
                    <a:tint val="75000"/>
                  </a:schemeClr>
                </a:solidFill>
              </a:defRPr>
            </a:lvl2pPr>
            <a:lvl3pPr marL="914125" indent="0">
              <a:buNone/>
              <a:defRPr sz="1600">
                <a:solidFill>
                  <a:schemeClr val="tx1">
                    <a:tint val="75000"/>
                  </a:schemeClr>
                </a:solidFill>
              </a:defRPr>
            </a:lvl3pPr>
            <a:lvl4pPr marL="1371186" indent="0">
              <a:buNone/>
              <a:defRPr sz="1400">
                <a:solidFill>
                  <a:schemeClr val="tx1">
                    <a:tint val="75000"/>
                  </a:schemeClr>
                </a:solidFill>
              </a:defRPr>
            </a:lvl4pPr>
            <a:lvl5pPr marL="1828248" indent="0">
              <a:buNone/>
              <a:defRPr sz="1400">
                <a:solidFill>
                  <a:schemeClr val="tx1">
                    <a:tint val="75000"/>
                  </a:schemeClr>
                </a:solidFill>
              </a:defRPr>
            </a:lvl5pPr>
            <a:lvl6pPr marL="2285310" indent="0">
              <a:buNone/>
              <a:defRPr sz="1400">
                <a:solidFill>
                  <a:schemeClr val="tx1">
                    <a:tint val="75000"/>
                  </a:schemeClr>
                </a:solidFill>
              </a:defRPr>
            </a:lvl6pPr>
            <a:lvl7pPr marL="2742373" indent="0">
              <a:buNone/>
              <a:defRPr sz="1400">
                <a:solidFill>
                  <a:schemeClr val="tx1">
                    <a:tint val="75000"/>
                  </a:schemeClr>
                </a:solidFill>
              </a:defRPr>
            </a:lvl7pPr>
            <a:lvl8pPr marL="3199434" indent="0">
              <a:buNone/>
              <a:defRPr sz="1400">
                <a:solidFill>
                  <a:schemeClr val="tx1">
                    <a:tint val="75000"/>
                  </a:schemeClr>
                </a:solidFill>
              </a:defRPr>
            </a:lvl8pPr>
            <a:lvl9pPr marL="3656497"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36604" y="939812"/>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2250022" y="1888075"/>
            <a:ext cx="9410700" cy="2108192"/>
          </a:xfrm>
        </p:spPr>
        <p:txBody>
          <a:bodyPr wrap="square" lIns="0" tIns="0" rIns="0" bIns="0" numCol="1" spcCol="179946">
            <a:noAutofit/>
          </a:bodyPr>
          <a:lstStyle>
            <a:lvl1pPr marL="0" marR="0" indent="0" algn="just" defTabSz="457062" rtl="0" eaLnBrk="1" fontAlgn="auto" latinLnBrk="0" hangingPunct="1">
              <a:lnSpc>
                <a:spcPct val="100000"/>
              </a:lnSpc>
              <a:spcBef>
                <a:spcPts val="0"/>
              </a:spcBef>
              <a:spcAft>
                <a:spcPts val="600"/>
              </a:spcAft>
              <a:buClrTx/>
              <a:buSzTx/>
              <a:buFont typeface="Arial"/>
              <a:buNone/>
              <a:tabLst/>
              <a:defRPr sz="1600" baseline="0">
                <a:solidFill>
                  <a:schemeClr val="accent5"/>
                </a:solidFill>
              </a:defRPr>
            </a:lvl1pPr>
            <a:lvl2pPr marL="457062" indent="0">
              <a:buNone/>
              <a:defRPr sz="1300">
                <a:solidFill>
                  <a:srgbClr val="888B8D"/>
                </a:solidFill>
              </a:defRPr>
            </a:lvl2pPr>
            <a:lvl3pPr marL="914125" indent="0">
              <a:buNone/>
              <a:defRPr sz="1300">
                <a:solidFill>
                  <a:srgbClr val="888B8D"/>
                </a:solidFill>
              </a:defRPr>
            </a:lvl3pPr>
            <a:lvl4pPr marL="1371186" indent="0">
              <a:buNone/>
              <a:defRPr sz="1300">
                <a:solidFill>
                  <a:srgbClr val="888B8D"/>
                </a:solidFill>
              </a:defRPr>
            </a:lvl4pPr>
            <a:lvl5pPr marL="1828248" indent="0">
              <a:buNone/>
              <a:defRPr sz="1300">
                <a:solidFill>
                  <a:srgbClr val="888B8D"/>
                </a:solidFill>
              </a:defRPr>
            </a:lvl5pPr>
          </a:lstStyle>
          <a:p>
            <a:pPr marL="0" marR="0" lvl="0" indent="0" algn="l" defTabSz="457062" rtl="0" eaLnBrk="1" fontAlgn="auto" latinLnBrk="0" hangingPunct="1">
              <a:lnSpc>
                <a:spcPct val="130000"/>
              </a:lnSpc>
              <a:spcBef>
                <a:spcPts val="0"/>
              </a:spcBef>
              <a:spcAft>
                <a:spcPts val="600"/>
              </a:spcAft>
              <a:buClrTx/>
              <a:buSzTx/>
              <a:buFont typeface="Arial"/>
              <a:buNone/>
              <a:tabLst/>
              <a:defRPr/>
            </a:pPr>
            <a:r>
              <a:rPr lang="es-ES_tradnl" dirty="0"/>
              <a:t>Área de texto de texto regular. Esto es texto simulado. </a:t>
            </a:r>
          </a:p>
        </p:txBody>
      </p:sp>
      <p:sp>
        <p:nvSpPr>
          <p:cNvPr id="6" name="Marcador de posición de imagen 5"/>
          <p:cNvSpPr>
            <a:spLocks noGrp="1"/>
          </p:cNvSpPr>
          <p:nvPr>
            <p:ph type="pic" sz="quarter" idx="13"/>
          </p:nvPr>
        </p:nvSpPr>
        <p:spPr>
          <a:xfrm>
            <a:off x="2250022" y="4148138"/>
            <a:ext cx="9941983" cy="2709862"/>
          </a:xfrm>
          <a:noFill/>
          <a:ln>
            <a:noFill/>
          </a:ln>
        </p:spPr>
        <p:txBody>
          <a:bodyPr/>
          <a:lstStyle>
            <a:lvl1pPr>
              <a:defRPr>
                <a:solidFill>
                  <a:schemeClr val="accent5"/>
                </a:solidFill>
              </a:defRPr>
            </a:lvl1pPr>
          </a:lstStyle>
          <a:p>
            <a:endParaRPr lang="es-ES" dirty="0"/>
          </a:p>
        </p:txBody>
      </p:sp>
      <p:grpSp>
        <p:nvGrpSpPr>
          <p:cNvPr id="17" name="Agrupar 16"/>
          <p:cNvGrpSpPr/>
          <p:nvPr userDrawn="1"/>
        </p:nvGrpSpPr>
        <p:grpSpPr>
          <a:xfrm>
            <a:off x="0" y="595697"/>
            <a:ext cx="12192000" cy="90000"/>
            <a:chOff x="1443904" y="3985173"/>
            <a:chExt cx="7700096" cy="180000"/>
          </a:xfrm>
        </p:grpSpPr>
        <p:sp>
          <p:nvSpPr>
            <p:cNvPr id="18" name="Rectángulo 17"/>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9" name="Rectángulo 18"/>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0" name="Rectángulo 19"/>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21" name="Rectángulo 20"/>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
        <p:nvSpPr>
          <p:cNvPr id="13" name="Triángulo rectángulo 12">
            <a:extLst>
              <a:ext uri="{FF2B5EF4-FFF2-40B4-BE49-F238E27FC236}">
                <a16:creationId xmlns:a16="http://schemas.microsoft.com/office/drawing/2014/main" id="{4630477E-B6C0-4DBF-9C79-3F9259FA1402}"/>
              </a:ext>
            </a:extLst>
          </p:cNvPr>
          <p:cNvSpPr/>
          <p:nvPr userDrawn="1"/>
        </p:nvSpPr>
        <p:spPr>
          <a:xfrm flipH="1">
            <a:off x="11182525" y="5964571"/>
            <a:ext cx="1010284" cy="897529"/>
          </a:xfrm>
          <a:prstGeom prst="rtTriangle">
            <a:avLst/>
          </a:prstGeom>
          <a:solidFill>
            <a:srgbClr val="FF0000"/>
          </a:solidFill>
          <a:ln w="12700" cap="flat" cmpd="sng" algn="ctr">
            <a:noFill/>
            <a:prstDash val="solid"/>
            <a:miter lim="800000"/>
          </a:ln>
          <a:effectLst/>
        </p:spPr>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14" name="CuadroTexto 13">
            <a:extLst>
              <a:ext uri="{FF2B5EF4-FFF2-40B4-BE49-F238E27FC236}">
                <a16:creationId xmlns:a16="http://schemas.microsoft.com/office/drawing/2014/main" id="{42251FD7-84F0-4B03-B931-1DE798559067}"/>
              </a:ext>
            </a:extLst>
          </p:cNvPr>
          <p:cNvSpPr txBox="1"/>
          <p:nvPr userDrawn="1"/>
        </p:nvSpPr>
        <p:spPr>
          <a:xfrm rot="21445983">
            <a:off x="11527282" y="6424648"/>
            <a:ext cx="699083" cy="307777"/>
          </a:xfrm>
          <a:prstGeom prst="rect">
            <a:avLst/>
          </a:prstGeom>
          <a:noFill/>
        </p:spPr>
        <p:txBody>
          <a:bodyPr wrap="square" rtlCol="0">
            <a:spAutoFit/>
          </a:bodyPr>
          <a:lstStyle/>
          <a:p>
            <a:r>
              <a:rPr lang="es-ES" sz="1400" dirty="0"/>
              <a:t>Gestor</a:t>
            </a:r>
            <a:endParaRPr lang="es-CL" sz="1400" dirty="0"/>
          </a:p>
        </p:txBody>
      </p:sp>
    </p:spTree>
    <p:extLst>
      <p:ext uri="{BB962C8B-B14F-4D97-AF65-F5344CB8AC3E}">
        <p14:creationId xmlns:p14="http://schemas.microsoft.com/office/powerpoint/2010/main" val="14778773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5" name="Marcador de pie de página 4"/>
          <p:cNvSpPr>
            <a:spLocks noGrp="1"/>
          </p:cNvSpPr>
          <p:nvPr>
            <p:ph type="ftr" sz="quarter" idx="11"/>
          </p:nvPr>
        </p:nvSpPr>
        <p:spPr/>
        <p:txBody>
          <a:bodyPr/>
          <a:lstStyle/>
          <a:p>
            <a:endParaRPr lang="es-CL">
              <a:solidFill>
                <a:srgbClr val="3C3C3C">
                  <a:tint val="75000"/>
                </a:srgbClr>
              </a:solidFill>
            </a:endParaRPr>
          </a:p>
        </p:txBody>
      </p:sp>
      <p:sp>
        <p:nvSpPr>
          <p:cNvPr id="6" name="Marcador de número de diapositiva 5"/>
          <p:cNvSpPr>
            <a:spLocks noGrp="1"/>
          </p:cNvSpPr>
          <p:nvPr>
            <p:ph type="sldNum" sz="quarter" idx="12"/>
          </p:nvPr>
        </p:nvSpPr>
        <p:spPr/>
        <p:txBody>
          <a:bodyPr/>
          <a:lstStyle/>
          <a:p>
            <a:fld id="{196B9993-D82C-4F45-A7B2-3BBFC7CD4108}" type="slidenum">
              <a:rPr lang="es-CL" smtClean="0">
                <a:solidFill>
                  <a:srgbClr val="FFFFFF"/>
                </a:solidFill>
              </a:rPr>
              <a:pPr/>
              <a:t>‹Nº›</a:t>
            </a:fld>
            <a:endParaRPr lang="es-CL">
              <a:solidFill>
                <a:srgbClr val="FFFFFF"/>
              </a:solidFill>
            </a:endParaRPr>
          </a:p>
        </p:txBody>
      </p:sp>
      <p:sp>
        <p:nvSpPr>
          <p:cNvPr id="8" name="CuadroTexto 6"/>
          <p:cNvSpPr txBox="1"/>
          <p:nvPr/>
        </p:nvSpPr>
        <p:spPr>
          <a:xfrm>
            <a:off x="527380" y="139685"/>
            <a:ext cx="10752000" cy="193899"/>
          </a:xfrm>
          <a:prstGeom prst="rect">
            <a:avLst/>
          </a:prstGeom>
          <a:noFill/>
        </p:spPr>
        <p:txBody>
          <a:bodyPr wrap="square" lIns="0" tIns="0" rIns="0" bIns="0" rtlCol="0" anchor="b" anchorCtr="0">
            <a:spAutoFit/>
          </a:bodyPr>
          <a:lstStyle/>
          <a:p>
            <a:pPr defTabSz="446903"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Tree>
    <p:extLst>
      <p:ext uri="{BB962C8B-B14F-4D97-AF65-F5344CB8AC3E}">
        <p14:creationId xmlns:p14="http://schemas.microsoft.com/office/powerpoint/2010/main" val="1142863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5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98BA9485-D021-4858-A4DF-DB5BF4F1025C}" type="datetimeFigureOut">
              <a:rPr lang="es-CL" smtClean="0">
                <a:solidFill>
                  <a:srgbClr val="3C3C3C">
                    <a:tint val="75000"/>
                  </a:srgbClr>
                </a:solidFill>
              </a:rPr>
              <a:pPr/>
              <a:t>10-05-2019</a:t>
            </a:fld>
            <a:endParaRPr lang="es-CL">
              <a:solidFill>
                <a:srgbClr val="3C3C3C">
                  <a:tint val="75000"/>
                </a:srgbClr>
              </a:solidFill>
            </a:endParaRPr>
          </a:p>
        </p:txBody>
      </p:sp>
      <p:sp>
        <p:nvSpPr>
          <p:cNvPr id="5" name="Marcador de pie de página 4"/>
          <p:cNvSpPr>
            <a:spLocks noGrp="1"/>
          </p:cNvSpPr>
          <p:nvPr>
            <p:ph type="ftr" sz="quarter" idx="11"/>
          </p:nvPr>
        </p:nvSpPr>
        <p:spPr/>
        <p:txBody>
          <a:bodyPr/>
          <a:lstStyle/>
          <a:p>
            <a:endParaRPr lang="es-CL">
              <a:solidFill>
                <a:srgbClr val="3C3C3C">
                  <a:tint val="75000"/>
                </a:srgbClr>
              </a:solidFill>
            </a:endParaRPr>
          </a:p>
        </p:txBody>
      </p:sp>
    </p:spTree>
    <p:extLst>
      <p:ext uri="{BB962C8B-B14F-4D97-AF65-F5344CB8AC3E}">
        <p14:creationId xmlns:p14="http://schemas.microsoft.com/office/powerpoint/2010/main" val="2891154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56232" y="1049875"/>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89" indent="0">
              <a:buNone/>
              <a:defRPr sz="1800">
                <a:solidFill>
                  <a:schemeClr val="tx1">
                    <a:tint val="75000"/>
                  </a:schemeClr>
                </a:solidFill>
              </a:defRPr>
            </a:lvl2pPr>
            <a:lvl3pPr marL="914177" indent="0">
              <a:buNone/>
              <a:defRPr sz="1600">
                <a:solidFill>
                  <a:schemeClr val="tx1">
                    <a:tint val="75000"/>
                  </a:schemeClr>
                </a:solidFill>
              </a:defRPr>
            </a:lvl3pPr>
            <a:lvl4pPr marL="1371267" indent="0">
              <a:buNone/>
              <a:defRPr sz="1400">
                <a:solidFill>
                  <a:schemeClr val="tx1">
                    <a:tint val="75000"/>
                  </a:schemeClr>
                </a:solidFill>
              </a:defRPr>
            </a:lvl4pPr>
            <a:lvl5pPr marL="1828356" indent="0">
              <a:buNone/>
              <a:defRPr sz="1400">
                <a:solidFill>
                  <a:schemeClr val="tx1">
                    <a:tint val="75000"/>
                  </a:schemeClr>
                </a:solidFill>
              </a:defRPr>
            </a:lvl5pPr>
            <a:lvl6pPr marL="2285445" indent="0">
              <a:buNone/>
              <a:defRPr sz="1400">
                <a:solidFill>
                  <a:schemeClr val="tx1">
                    <a:tint val="75000"/>
                  </a:schemeClr>
                </a:solidFill>
              </a:defRPr>
            </a:lvl6pPr>
            <a:lvl7pPr marL="2742535" indent="0">
              <a:buNone/>
              <a:defRPr sz="1400">
                <a:solidFill>
                  <a:schemeClr val="tx1">
                    <a:tint val="75000"/>
                  </a:schemeClr>
                </a:solidFill>
              </a:defRPr>
            </a:lvl7pPr>
            <a:lvl8pPr marL="3199624" indent="0">
              <a:buNone/>
              <a:defRPr sz="1400">
                <a:solidFill>
                  <a:schemeClr val="tx1">
                    <a:tint val="75000"/>
                  </a:schemeClr>
                </a:solidFill>
              </a:defRPr>
            </a:lvl8pPr>
            <a:lvl9pPr marL="3656712"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21" y="1786479"/>
            <a:ext cx="9410700" cy="4597391"/>
          </a:xfrm>
        </p:spPr>
        <p:txBody>
          <a:bodyPr wrap="square" lIns="0" tIns="0" rIns="0" bIns="0" numCol="1" spcCol="269934">
            <a:normAutofit/>
          </a:bodyPr>
          <a:lstStyle>
            <a:lvl1pPr marL="0" indent="0" algn="just">
              <a:lnSpc>
                <a:spcPct val="100000"/>
              </a:lnSpc>
              <a:spcBef>
                <a:spcPts val="0"/>
              </a:spcBef>
              <a:spcAft>
                <a:spcPts val="600"/>
              </a:spcAft>
              <a:buNone/>
              <a:defRPr sz="1600">
                <a:solidFill>
                  <a:srgbClr val="3C3C3B"/>
                </a:solidFill>
              </a:defRPr>
            </a:lvl1pPr>
            <a:lvl2pPr marL="457089" indent="0">
              <a:buNone/>
              <a:defRPr sz="1300">
                <a:solidFill>
                  <a:srgbClr val="888B8D"/>
                </a:solidFill>
              </a:defRPr>
            </a:lvl2pPr>
            <a:lvl3pPr marL="914177" indent="0">
              <a:buNone/>
              <a:defRPr sz="1300">
                <a:solidFill>
                  <a:srgbClr val="888B8D"/>
                </a:solidFill>
              </a:defRPr>
            </a:lvl3pPr>
            <a:lvl4pPr marL="1371267" indent="0">
              <a:buNone/>
              <a:defRPr sz="1300">
                <a:solidFill>
                  <a:srgbClr val="888B8D"/>
                </a:solidFill>
              </a:defRPr>
            </a:lvl4pPr>
            <a:lvl5pPr marL="1828356" indent="0">
              <a:buNone/>
              <a:defRPr sz="130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p:nvGrpSpPr>
        <p:grpSpPr>
          <a:xfrm>
            <a:off x="0" y="65507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grpSp>
      <p:pic>
        <p:nvPicPr>
          <p:cNvPr id="11" name="Picture 2" descr="C:\Users\espcdummer\Pictures\Logos\Logos Centinela\2014\Logo Centinela PPT 20140705.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996763" y="895"/>
            <a:ext cx="2200797" cy="648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Agrupar 12"/>
          <p:cNvGrpSpPr/>
          <p:nvPr userDrawn="1"/>
        </p:nvGrpSpPr>
        <p:grpSpPr>
          <a:xfrm>
            <a:off x="0" y="655077"/>
            <a:ext cx="12192000" cy="90000"/>
            <a:chOff x="1443904" y="3985173"/>
            <a:chExt cx="7700096" cy="180000"/>
          </a:xfrm>
        </p:grpSpPr>
        <p:sp>
          <p:nvSpPr>
            <p:cNvPr id="12"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8"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9"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20"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grpSp>
      <p:pic>
        <p:nvPicPr>
          <p:cNvPr id="21"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996763" y="895"/>
            <a:ext cx="2200797"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208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335891" y="50954"/>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5"/>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31" tIns="45715" rIns="91431" bIns="45715" rtlCol="0" anchor="ctr"/>
          <a:lstStyle/>
          <a:p>
            <a:pPr algn="ctr" defTabSz="457154"/>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154" indent="0" algn="ctr">
              <a:buNone/>
              <a:defRPr>
                <a:solidFill>
                  <a:schemeClr val="tx1">
                    <a:tint val="75000"/>
                  </a:schemeClr>
                </a:solidFill>
              </a:defRPr>
            </a:lvl2pPr>
            <a:lvl3pPr marL="914309" indent="0" algn="ctr">
              <a:buNone/>
              <a:defRPr>
                <a:solidFill>
                  <a:schemeClr val="tx1">
                    <a:tint val="75000"/>
                  </a:schemeClr>
                </a:solidFill>
              </a:defRPr>
            </a:lvl3pPr>
            <a:lvl4pPr marL="1371463" indent="0" algn="ctr">
              <a:buNone/>
              <a:defRPr>
                <a:solidFill>
                  <a:schemeClr val="tx1">
                    <a:tint val="75000"/>
                  </a:schemeClr>
                </a:solidFill>
              </a:defRPr>
            </a:lvl4pPr>
            <a:lvl5pPr marL="1828617" indent="0" algn="ctr">
              <a:buNone/>
              <a:defRPr>
                <a:solidFill>
                  <a:schemeClr val="tx1">
                    <a:tint val="75000"/>
                  </a:schemeClr>
                </a:solidFill>
              </a:defRPr>
            </a:lvl5pPr>
            <a:lvl6pPr marL="2285771"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4"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spTree>
    <p:extLst>
      <p:ext uri="{BB962C8B-B14F-4D97-AF65-F5344CB8AC3E}">
        <p14:creationId xmlns:p14="http://schemas.microsoft.com/office/powerpoint/2010/main" val="5930461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56232" y="1049875"/>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89" indent="0">
              <a:buNone/>
              <a:defRPr sz="1800">
                <a:solidFill>
                  <a:schemeClr val="tx1">
                    <a:tint val="75000"/>
                  </a:schemeClr>
                </a:solidFill>
              </a:defRPr>
            </a:lvl2pPr>
            <a:lvl3pPr marL="914177" indent="0">
              <a:buNone/>
              <a:defRPr sz="1600">
                <a:solidFill>
                  <a:schemeClr val="tx1">
                    <a:tint val="75000"/>
                  </a:schemeClr>
                </a:solidFill>
              </a:defRPr>
            </a:lvl3pPr>
            <a:lvl4pPr marL="1371267" indent="0">
              <a:buNone/>
              <a:defRPr sz="1400">
                <a:solidFill>
                  <a:schemeClr val="tx1">
                    <a:tint val="75000"/>
                  </a:schemeClr>
                </a:solidFill>
              </a:defRPr>
            </a:lvl4pPr>
            <a:lvl5pPr marL="1828356" indent="0">
              <a:buNone/>
              <a:defRPr sz="1400">
                <a:solidFill>
                  <a:schemeClr val="tx1">
                    <a:tint val="75000"/>
                  </a:schemeClr>
                </a:solidFill>
              </a:defRPr>
            </a:lvl5pPr>
            <a:lvl6pPr marL="2285445" indent="0">
              <a:buNone/>
              <a:defRPr sz="1400">
                <a:solidFill>
                  <a:schemeClr val="tx1">
                    <a:tint val="75000"/>
                  </a:schemeClr>
                </a:solidFill>
              </a:defRPr>
            </a:lvl6pPr>
            <a:lvl7pPr marL="2742535" indent="0">
              <a:buNone/>
              <a:defRPr sz="1400">
                <a:solidFill>
                  <a:schemeClr val="tx1">
                    <a:tint val="75000"/>
                  </a:schemeClr>
                </a:solidFill>
              </a:defRPr>
            </a:lvl7pPr>
            <a:lvl8pPr marL="3199624" indent="0">
              <a:buNone/>
              <a:defRPr sz="1400">
                <a:solidFill>
                  <a:schemeClr val="tx1">
                    <a:tint val="75000"/>
                  </a:schemeClr>
                </a:solidFill>
              </a:defRPr>
            </a:lvl8pPr>
            <a:lvl9pPr marL="3656712"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21" y="1786479"/>
            <a:ext cx="9410700" cy="4597391"/>
          </a:xfrm>
        </p:spPr>
        <p:txBody>
          <a:bodyPr wrap="square" lIns="0" tIns="0" rIns="0" bIns="0" numCol="1" spcCol="269934">
            <a:normAutofit/>
          </a:bodyPr>
          <a:lstStyle>
            <a:lvl1pPr marL="0" indent="0" algn="just">
              <a:lnSpc>
                <a:spcPct val="100000"/>
              </a:lnSpc>
              <a:spcBef>
                <a:spcPts val="0"/>
              </a:spcBef>
              <a:spcAft>
                <a:spcPts val="600"/>
              </a:spcAft>
              <a:buNone/>
              <a:defRPr sz="1600">
                <a:solidFill>
                  <a:srgbClr val="3C3C3B"/>
                </a:solidFill>
              </a:defRPr>
            </a:lvl1pPr>
            <a:lvl2pPr marL="457089" indent="0">
              <a:buNone/>
              <a:defRPr sz="1300">
                <a:solidFill>
                  <a:srgbClr val="888B8D"/>
                </a:solidFill>
              </a:defRPr>
            </a:lvl2pPr>
            <a:lvl3pPr marL="914177" indent="0">
              <a:buNone/>
              <a:defRPr sz="1300">
                <a:solidFill>
                  <a:srgbClr val="888B8D"/>
                </a:solidFill>
              </a:defRPr>
            </a:lvl3pPr>
            <a:lvl4pPr marL="1371267" indent="0">
              <a:buNone/>
              <a:defRPr sz="1300">
                <a:solidFill>
                  <a:srgbClr val="888B8D"/>
                </a:solidFill>
              </a:defRPr>
            </a:lvl4pPr>
            <a:lvl5pPr marL="1828356" indent="0">
              <a:buNone/>
              <a:defRPr sz="130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a:off x="0" y="65507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89"/>
              <a:endParaRPr lang="es-ES_tradnl" sz="1800">
                <a:solidFill>
                  <a:srgbClr val="FFFFFF"/>
                </a:solidFill>
              </a:endParaRPr>
            </a:p>
          </p:txBody>
        </p:sp>
      </p:grpSp>
      <p:pic>
        <p:nvPicPr>
          <p:cNvPr id="11"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996763" y="895"/>
            <a:ext cx="2200797"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894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dirty="0"/>
          </a:p>
        </p:txBody>
      </p:sp>
      <p:sp>
        <p:nvSpPr>
          <p:cNvPr id="3" name="2 Marcador de contenido"/>
          <p:cNvSpPr>
            <a:spLocks noGrp="1"/>
          </p:cNvSpPr>
          <p:nvPr>
            <p:ph sz="half" idx="1"/>
          </p:nvPr>
        </p:nvSpPr>
        <p:spPr>
          <a:xfrm>
            <a:off x="609600" y="1079504"/>
            <a:ext cx="5384800" cy="5046663"/>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3 Marcador de contenido"/>
          <p:cNvSpPr>
            <a:spLocks noGrp="1"/>
          </p:cNvSpPr>
          <p:nvPr>
            <p:ph sz="half" idx="2"/>
          </p:nvPr>
        </p:nvSpPr>
        <p:spPr>
          <a:xfrm>
            <a:off x="6197600" y="1079504"/>
            <a:ext cx="5384800" cy="5046663"/>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4 Marcador de fecha">
            <a:extLst>
              <a:ext uri="{FF2B5EF4-FFF2-40B4-BE49-F238E27FC236}">
                <a16:creationId xmlns:a16="http://schemas.microsoft.com/office/drawing/2014/main" id="{59A41975-1330-4241-9299-5D976EE2C7FF}"/>
              </a:ext>
            </a:extLst>
          </p:cNvPr>
          <p:cNvSpPr>
            <a:spLocks noGrp="1"/>
          </p:cNvSpPr>
          <p:nvPr>
            <p:ph type="dt" sz="half" idx="10"/>
          </p:nvPr>
        </p:nvSpPr>
        <p:spPr/>
        <p:txBody>
          <a:bodyPr/>
          <a:lstStyle>
            <a:lvl1pPr defTabSz="456997">
              <a:defRPr dirty="0"/>
            </a:lvl1pPr>
          </a:lstStyle>
          <a:p>
            <a:pPr>
              <a:defRPr/>
            </a:pPr>
            <a:endParaRPr lang="en-US"/>
          </a:p>
        </p:txBody>
      </p:sp>
      <p:sp>
        <p:nvSpPr>
          <p:cNvPr id="6" name="5 Marcador de pie de página">
            <a:extLst>
              <a:ext uri="{FF2B5EF4-FFF2-40B4-BE49-F238E27FC236}">
                <a16:creationId xmlns:a16="http://schemas.microsoft.com/office/drawing/2014/main" id="{1952F119-3948-40D5-B670-0F4C222ED3A9}"/>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7" name="6 Marcador de número de diapositiva">
            <a:extLst>
              <a:ext uri="{FF2B5EF4-FFF2-40B4-BE49-F238E27FC236}">
                <a16:creationId xmlns:a16="http://schemas.microsoft.com/office/drawing/2014/main" id="{12B31E5D-807D-49D6-A0F3-9FE48F50677B}"/>
              </a:ext>
            </a:extLst>
          </p:cNvPr>
          <p:cNvSpPr>
            <a:spLocks noGrp="1"/>
          </p:cNvSpPr>
          <p:nvPr>
            <p:ph type="sldNum" sz="quarter" idx="12"/>
          </p:nvPr>
        </p:nvSpPr>
        <p:spPr/>
        <p:txBody>
          <a:bodyPr/>
          <a:lstStyle>
            <a:lvl1pPr defTabSz="456997">
              <a:defRPr/>
            </a:lvl1pPr>
          </a:lstStyle>
          <a:p>
            <a:pPr>
              <a:defRPr/>
            </a:pPr>
            <a:fld id="{C9D24430-7B5F-418C-94C0-AE0C4B560027}" type="slidenum">
              <a:rPr lang="en-US"/>
              <a:pPr>
                <a:defRPr/>
              </a:pPr>
              <a:t>‹Nº›</a:t>
            </a:fld>
            <a:endParaRPr lang="en-US" dirty="0"/>
          </a:p>
        </p:txBody>
      </p:sp>
    </p:spTree>
    <p:extLst>
      <p:ext uri="{BB962C8B-B14F-4D97-AF65-F5344CB8AC3E}">
        <p14:creationId xmlns:p14="http://schemas.microsoft.com/office/powerpoint/2010/main" val="17177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dirty="0"/>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6 Marcador de fecha">
            <a:extLst>
              <a:ext uri="{FF2B5EF4-FFF2-40B4-BE49-F238E27FC236}">
                <a16:creationId xmlns:a16="http://schemas.microsoft.com/office/drawing/2014/main" id="{E2CB8C17-9F0B-429C-9CF8-A5EA451B044A}"/>
              </a:ext>
            </a:extLst>
          </p:cNvPr>
          <p:cNvSpPr>
            <a:spLocks noGrp="1"/>
          </p:cNvSpPr>
          <p:nvPr>
            <p:ph type="dt" sz="half" idx="10"/>
          </p:nvPr>
        </p:nvSpPr>
        <p:spPr/>
        <p:txBody>
          <a:bodyPr/>
          <a:lstStyle>
            <a:lvl1pPr defTabSz="456997">
              <a:defRPr dirty="0"/>
            </a:lvl1pPr>
          </a:lstStyle>
          <a:p>
            <a:pPr>
              <a:defRPr/>
            </a:pPr>
            <a:endParaRPr lang="en-US"/>
          </a:p>
        </p:txBody>
      </p:sp>
      <p:sp>
        <p:nvSpPr>
          <p:cNvPr id="5" name="7 Marcador de pie de página">
            <a:extLst>
              <a:ext uri="{FF2B5EF4-FFF2-40B4-BE49-F238E27FC236}">
                <a16:creationId xmlns:a16="http://schemas.microsoft.com/office/drawing/2014/main" id="{BAF1067A-1FE1-4A00-9D56-A8824B5114F6}"/>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6" name="8 Marcador de número de diapositiva">
            <a:extLst>
              <a:ext uri="{FF2B5EF4-FFF2-40B4-BE49-F238E27FC236}">
                <a16:creationId xmlns:a16="http://schemas.microsoft.com/office/drawing/2014/main" id="{A2E5CCB8-3CC3-4D81-AE8E-2BC3BC7C6E04}"/>
              </a:ext>
            </a:extLst>
          </p:cNvPr>
          <p:cNvSpPr>
            <a:spLocks noGrp="1"/>
          </p:cNvSpPr>
          <p:nvPr>
            <p:ph type="sldNum" sz="quarter" idx="12"/>
          </p:nvPr>
        </p:nvSpPr>
        <p:spPr/>
        <p:txBody>
          <a:bodyPr/>
          <a:lstStyle>
            <a:lvl1pPr defTabSz="456997">
              <a:defRPr/>
            </a:lvl1pPr>
          </a:lstStyle>
          <a:p>
            <a:pPr>
              <a:defRPr/>
            </a:pPr>
            <a:fld id="{E51D97BE-AF76-40BB-8C4F-C888F2E949AC}" type="slidenum">
              <a:rPr lang="en-US"/>
              <a:pPr>
                <a:defRPr/>
              </a:pPr>
              <a:t>‹Nº›</a:t>
            </a:fld>
            <a:endParaRPr lang="en-US" dirty="0"/>
          </a:p>
        </p:txBody>
      </p:sp>
    </p:spTree>
    <p:extLst>
      <p:ext uri="{BB962C8B-B14F-4D97-AF65-F5344CB8AC3E}">
        <p14:creationId xmlns:p14="http://schemas.microsoft.com/office/powerpoint/2010/main" val="4289376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2 Marcador de texto"/>
          <p:cNvSpPr>
            <a:spLocks noGrp="1"/>
          </p:cNvSpPr>
          <p:nvPr>
            <p:ph type="body" idx="1"/>
          </p:nvPr>
        </p:nvSpPr>
        <p:spPr>
          <a:xfrm>
            <a:off x="609600" y="1039814"/>
            <a:ext cx="5386917" cy="639762"/>
          </a:xfrm>
          <a:solidFill>
            <a:srgbClr val="007A94"/>
          </a:solidFill>
          <a:ln>
            <a:solidFill>
              <a:srgbClr val="007A94"/>
            </a:solidFill>
          </a:ln>
        </p:spPr>
        <p:txBody>
          <a:bodyPr anchor="ctr">
            <a:noAutofit/>
          </a:bodyPr>
          <a:lstStyle>
            <a:lvl1pPr marL="0" indent="0" algn="ctr">
              <a:buNone/>
              <a:defRPr sz="1800" b="1">
                <a:solidFill>
                  <a:schemeClr val="bg1"/>
                </a:solidFill>
              </a:defRPr>
            </a:lvl1pPr>
            <a:lvl2pPr marL="456997" indent="0">
              <a:buNone/>
              <a:defRPr sz="2000" b="1"/>
            </a:lvl2pPr>
            <a:lvl3pPr marL="913995" indent="0">
              <a:buNone/>
              <a:defRPr sz="1800" b="1"/>
            </a:lvl3pPr>
            <a:lvl4pPr marL="1370993" indent="0">
              <a:buNone/>
              <a:defRPr sz="1600" b="1"/>
            </a:lvl4pPr>
            <a:lvl5pPr marL="1827990" indent="0">
              <a:buNone/>
              <a:defRPr sz="1600" b="1"/>
            </a:lvl5pPr>
            <a:lvl6pPr marL="2284988" indent="0">
              <a:buNone/>
              <a:defRPr sz="1600" b="1"/>
            </a:lvl6pPr>
            <a:lvl7pPr marL="2741987" indent="0">
              <a:buNone/>
              <a:defRPr sz="1600" b="1"/>
            </a:lvl7pPr>
            <a:lvl8pPr marL="3198984" indent="0">
              <a:buNone/>
              <a:defRPr sz="1600" b="1"/>
            </a:lvl8pPr>
            <a:lvl9pPr marL="3655982"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1844675"/>
            <a:ext cx="5386917"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4 Marcador de texto"/>
          <p:cNvSpPr>
            <a:spLocks noGrp="1"/>
          </p:cNvSpPr>
          <p:nvPr>
            <p:ph type="body" sz="quarter" idx="3"/>
          </p:nvPr>
        </p:nvSpPr>
        <p:spPr>
          <a:xfrm>
            <a:off x="6193373" y="1038228"/>
            <a:ext cx="5389033" cy="639762"/>
          </a:xfrm>
          <a:solidFill>
            <a:srgbClr val="007A94"/>
          </a:solidFill>
          <a:ln>
            <a:solidFill>
              <a:srgbClr val="007A94"/>
            </a:solidFill>
          </a:ln>
        </p:spPr>
        <p:txBody>
          <a:bodyPr anchor="ctr">
            <a:noAutofit/>
          </a:bodyPr>
          <a:lstStyle>
            <a:lvl1pPr marL="0" indent="0" algn="ctr">
              <a:buNone/>
              <a:defRPr sz="1800" b="1">
                <a:solidFill>
                  <a:schemeClr val="bg1"/>
                </a:solidFill>
              </a:defRPr>
            </a:lvl1pPr>
            <a:lvl2pPr marL="456997" indent="0">
              <a:buNone/>
              <a:defRPr sz="2000" b="1"/>
            </a:lvl2pPr>
            <a:lvl3pPr marL="913995" indent="0">
              <a:buNone/>
              <a:defRPr sz="1800" b="1"/>
            </a:lvl3pPr>
            <a:lvl4pPr marL="1370993" indent="0">
              <a:buNone/>
              <a:defRPr sz="1600" b="1"/>
            </a:lvl4pPr>
            <a:lvl5pPr marL="1827990" indent="0">
              <a:buNone/>
              <a:defRPr sz="1600" b="1"/>
            </a:lvl5pPr>
            <a:lvl6pPr marL="2284988" indent="0">
              <a:buNone/>
              <a:defRPr sz="1600" b="1"/>
            </a:lvl6pPr>
            <a:lvl7pPr marL="2741987" indent="0">
              <a:buNone/>
              <a:defRPr sz="1600" b="1"/>
            </a:lvl7pPr>
            <a:lvl8pPr marL="3198984" indent="0">
              <a:buNone/>
              <a:defRPr sz="1600" b="1"/>
            </a:lvl8pPr>
            <a:lvl9pPr marL="3655982"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73" y="1844675"/>
            <a:ext cx="5389033" cy="3951288"/>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6 Marcador de fecha">
            <a:extLst>
              <a:ext uri="{FF2B5EF4-FFF2-40B4-BE49-F238E27FC236}">
                <a16:creationId xmlns:a16="http://schemas.microsoft.com/office/drawing/2014/main" id="{08DE8FB2-35E5-47D5-8C0D-9471422AF1F9}"/>
              </a:ext>
            </a:extLst>
          </p:cNvPr>
          <p:cNvSpPr>
            <a:spLocks noGrp="1"/>
          </p:cNvSpPr>
          <p:nvPr>
            <p:ph type="dt" sz="half" idx="10"/>
          </p:nvPr>
        </p:nvSpPr>
        <p:spPr/>
        <p:txBody>
          <a:bodyPr/>
          <a:lstStyle>
            <a:lvl1pPr defTabSz="456997">
              <a:defRPr dirty="0"/>
            </a:lvl1pPr>
          </a:lstStyle>
          <a:p>
            <a:pPr>
              <a:defRPr/>
            </a:pPr>
            <a:endParaRPr lang="en-US"/>
          </a:p>
        </p:txBody>
      </p:sp>
      <p:sp>
        <p:nvSpPr>
          <p:cNvPr id="8" name="7 Marcador de pie de página">
            <a:extLst>
              <a:ext uri="{FF2B5EF4-FFF2-40B4-BE49-F238E27FC236}">
                <a16:creationId xmlns:a16="http://schemas.microsoft.com/office/drawing/2014/main" id="{D3B763F1-EF36-4552-8513-28FAA2D680F9}"/>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9" name="8 Marcador de número de diapositiva">
            <a:extLst>
              <a:ext uri="{FF2B5EF4-FFF2-40B4-BE49-F238E27FC236}">
                <a16:creationId xmlns:a16="http://schemas.microsoft.com/office/drawing/2014/main" id="{0844C753-510F-4819-9B85-76598C31E66A}"/>
              </a:ext>
            </a:extLst>
          </p:cNvPr>
          <p:cNvSpPr>
            <a:spLocks noGrp="1"/>
          </p:cNvSpPr>
          <p:nvPr>
            <p:ph type="sldNum" sz="quarter" idx="12"/>
          </p:nvPr>
        </p:nvSpPr>
        <p:spPr/>
        <p:txBody>
          <a:bodyPr/>
          <a:lstStyle>
            <a:lvl1pPr defTabSz="456997">
              <a:defRPr/>
            </a:lvl1pPr>
          </a:lstStyle>
          <a:p>
            <a:pPr>
              <a:defRPr/>
            </a:pPr>
            <a:fld id="{0CF56ACD-E4D0-4C09-9050-235E7202D8F9}" type="slidenum">
              <a:rPr lang="en-US"/>
              <a:pPr>
                <a:defRPr/>
              </a:pPr>
              <a:t>‹Nº›</a:t>
            </a:fld>
            <a:endParaRPr lang="en-US" dirty="0"/>
          </a:p>
        </p:txBody>
      </p:sp>
    </p:spTree>
    <p:extLst>
      <p:ext uri="{BB962C8B-B14F-4D97-AF65-F5344CB8AC3E}">
        <p14:creationId xmlns:p14="http://schemas.microsoft.com/office/powerpoint/2010/main" val="4056643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dirty="0"/>
          </a:p>
        </p:txBody>
      </p:sp>
      <p:sp>
        <p:nvSpPr>
          <p:cNvPr id="3" name="2 Marcador de fecha">
            <a:extLst>
              <a:ext uri="{FF2B5EF4-FFF2-40B4-BE49-F238E27FC236}">
                <a16:creationId xmlns:a16="http://schemas.microsoft.com/office/drawing/2014/main" id="{65515102-F3F9-4613-96EE-F8518105D324}"/>
              </a:ext>
            </a:extLst>
          </p:cNvPr>
          <p:cNvSpPr>
            <a:spLocks noGrp="1"/>
          </p:cNvSpPr>
          <p:nvPr>
            <p:ph type="dt" sz="half" idx="10"/>
          </p:nvPr>
        </p:nvSpPr>
        <p:spPr/>
        <p:txBody>
          <a:bodyPr/>
          <a:lstStyle>
            <a:lvl1pPr defTabSz="456997">
              <a:defRPr dirty="0"/>
            </a:lvl1pPr>
          </a:lstStyle>
          <a:p>
            <a:pPr>
              <a:defRPr/>
            </a:pPr>
            <a:endParaRPr lang="en-US"/>
          </a:p>
        </p:txBody>
      </p:sp>
      <p:sp>
        <p:nvSpPr>
          <p:cNvPr id="4" name="3 Marcador de pie de página">
            <a:extLst>
              <a:ext uri="{FF2B5EF4-FFF2-40B4-BE49-F238E27FC236}">
                <a16:creationId xmlns:a16="http://schemas.microsoft.com/office/drawing/2014/main" id="{F7F02426-7278-4D93-BD05-E1A12E94459B}"/>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5" name="4 Marcador de número de diapositiva">
            <a:extLst>
              <a:ext uri="{FF2B5EF4-FFF2-40B4-BE49-F238E27FC236}">
                <a16:creationId xmlns:a16="http://schemas.microsoft.com/office/drawing/2014/main" id="{5D48232F-9F67-42C2-8974-DC8A19BC8BC2}"/>
              </a:ext>
            </a:extLst>
          </p:cNvPr>
          <p:cNvSpPr>
            <a:spLocks noGrp="1"/>
          </p:cNvSpPr>
          <p:nvPr>
            <p:ph type="sldNum" sz="quarter" idx="12"/>
          </p:nvPr>
        </p:nvSpPr>
        <p:spPr/>
        <p:txBody>
          <a:bodyPr/>
          <a:lstStyle>
            <a:lvl1pPr defTabSz="456997">
              <a:defRPr/>
            </a:lvl1pPr>
          </a:lstStyle>
          <a:p>
            <a:pPr>
              <a:defRPr/>
            </a:pPr>
            <a:fld id="{8792F085-C93D-41D6-96F2-3651D0925846}" type="slidenum">
              <a:rPr lang="en-US"/>
              <a:pPr>
                <a:defRPr/>
              </a:pPr>
              <a:t>‹Nº›</a:t>
            </a:fld>
            <a:endParaRPr lang="en-US" dirty="0"/>
          </a:p>
        </p:txBody>
      </p:sp>
    </p:spTree>
    <p:extLst>
      <p:ext uri="{BB962C8B-B14F-4D97-AF65-F5344CB8AC3E}">
        <p14:creationId xmlns:p14="http://schemas.microsoft.com/office/powerpoint/2010/main" val="2166329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766733" y="812804"/>
            <a:ext cx="6815667" cy="5313363"/>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3 Marcador de texto"/>
          <p:cNvSpPr>
            <a:spLocks noGrp="1"/>
          </p:cNvSpPr>
          <p:nvPr>
            <p:ph type="body" sz="half" idx="2"/>
          </p:nvPr>
        </p:nvSpPr>
        <p:spPr>
          <a:xfrm>
            <a:off x="609606" y="812804"/>
            <a:ext cx="4011084" cy="5313363"/>
          </a:xfrm>
        </p:spPr>
        <p:txBody>
          <a:bodyPr/>
          <a:lstStyle>
            <a:lvl1pPr marL="0" indent="0">
              <a:buNone/>
              <a:defRPr sz="1400"/>
            </a:lvl1pPr>
            <a:lvl2pPr marL="456997" indent="0">
              <a:buNone/>
              <a:defRPr sz="1200"/>
            </a:lvl2pPr>
            <a:lvl3pPr marL="913995" indent="0">
              <a:buNone/>
              <a:defRPr sz="1000"/>
            </a:lvl3pPr>
            <a:lvl4pPr marL="1370993" indent="0">
              <a:buNone/>
              <a:defRPr sz="900"/>
            </a:lvl4pPr>
            <a:lvl5pPr marL="1827990" indent="0">
              <a:buNone/>
              <a:defRPr sz="900"/>
            </a:lvl5pPr>
            <a:lvl6pPr marL="2284988" indent="0">
              <a:buNone/>
              <a:defRPr sz="900"/>
            </a:lvl6pPr>
            <a:lvl7pPr marL="2741987" indent="0">
              <a:buNone/>
              <a:defRPr sz="900"/>
            </a:lvl7pPr>
            <a:lvl8pPr marL="3198984" indent="0">
              <a:buNone/>
              <a:defRPr sz="900"/>
            </a:lvl8pPr>
            <a:lvl9pPr marL="3655982" indent="0">
              <a:buNone/>
              <a:defRPr sz="900"/>
            </a:lvl9pPr>
          </a:lstStyle>
          <a:p>
            <a:pPr lvl="0"/>
            <a:r>
              <a:rPr lang="es-ES"/>
              <a:t>Haga clic para modificar el estilo de texto del patrón</a:t>
            </a:r>
          </a:p>
        </p:txBody>
      </p:sp>
      <p:sp>
        <p:nvSpPr>
          <p:cNvPr id="8" name="1 Título"/>
          <p:cNvSpPr>
            <a:spLocks noGrp="1"/>
          </p:cNvSpPr>
          <p:nvPr>
            <p:ph type="title"/>
          </p:nvPr>
        </p:nvSpPr>
        <p:spPr>
          <a:xfrm>
            <a:off x="406400" y="101605"/>
            <a:ext cx="9436512" cy="455997"/>
          </a:xfrm>
        </p:spPr>
        <p:txBody>
          <a:bodyPr/>
          <a:lstStyle/>
          <a:p>
            <a:r>
              <a:rPr lang="es-ES"/>
              <a:t>Haga clic para modificar el estilo de título del patrón</a:t>
            </a:r>
            <a:endParaRPr lang="en-US" dirty="0"/>
          </a:p>
        </p:txBody>
      </p:sp>
      <p:sp>
        <p:nvSpPr>
          <p:cNvPr id="5" name="4 Marcador de fecha">
            <a:extLst>
              <a:ext uri="{FF2B5EF4-FFF2-40B4-BE49-F238E27FC236}">
                <a16:creationId xmlns:a16="http://schemas.microsoft.com/office/drawing/2014/main" id="{30E07331-318C-480F-8E6A-939FECE83BD7}"/>
              </a:ext>
            </a:extLst>
          </p:cNvPr>
          <p:cNvSpPr>
            <a:spLocks noGrp="1"/>
          </p:cNvSpPr>
          <p:nvPr>
            <p:ph type="dt" sz="half" idx="10"/>
          </p:nvPr>
        </p:nvSpPr>
        <p:spPr/>
        <p:txBody>
          <a:bodyPr/>
          <a:lstStyle>
            <a:lvl1pPr defTabSz="456997">
              <a:defRPr dirty="0"/>
            </a:lvl1pPr>
          </a:lstStyle>
          <a:p>
            <a:pPr>
              <a:defRPr/>
            </a:pPr>
            <a:endParaRPr lang="en-US"/>
          </a:p>
        </p:txBody>
      </p:sp>
      <p:sp>
        <p:nvSpPr>
          <p:cNvPr id="6" name="5 Marcador de pie de página">
            <a:extLst>
              <a:ext uri="{FF2B5EF4-FFF2-40B4-BE49-F238E27FC236}">
                <a16:creationId xmlns:a16="http://schemas.microsoft.com/office/drawing/2014/main" id="{23C2ECB9-CEAF-4A11-9D88-523F20DEABD0}"/>
              </a:ext>
            </a:extLst>
          </p:cNvPr>
          <p:cNvSpPr>
            <a:spLocks noGrp="1"/>
          </p:cNvSpPr>
          <p:nvPr>
            <p:ph type="ftr" sz="quarter" idx="11"/>
          </p:nvPr>
        </p:nvSpPr>
        <p:spPr/>
        <p:txBody>
          <a:bodyPr/>
          <a:lstStyle>
            <a:lvl1pPr defTabSz="456997">
              <a:defRPr dirty="0"/>
            </a:lvl1pPr>
          </a:lstStyle>
          <a:p>
            <a:pPr>
              <a:defRPr/>
            </a:pPr>
            <a:r>
              <a:rPr lang="es-CL"/>
              <a:t>Cumplimiento Semanal - Mayo 2017, 15</a:t>
            </a:r>
            <a:endParaRPr lang="en-US"/>
          </a:p>
        </p:txBody>
      </p:sp>
      <p:sp>
        <p:nvSpPr>
          <p:cNvPr id="7" name="6 Marcador de número de diapositiva">
            <a:extLst>
              <a:ext uri="{FF2B5EF4-FFF2-40B4-BE49-F238E27FC236}">
                <a16:creationId xmlns:a16="http://schemas.microsoft.com/office/drawing/2014/main" id="{154ED9C9-E7B2-476B-9C98-B97DD437DB64}"/>
              </a:ext>
            </a:extLst>
          </p:cNvPr>
          <p:cNvSpPr>
            <a:spLocks noGrp="1"/>
          </p:cNvSpPr>
          <p:nvPr>
            <p:ph type="sldNum" sz="quarter" idx="12"/>
          </p:nvPr>
        </p:nvSpPr>
        <p:spPr/>
        <p:txBody>
          <a:bodyPr/>
          <a:lstStyle>
            <a:lvl1pPr defTabSz="456997">
              <a:defRPr/>
            </a:lvl1pPr>
          </a:lstStyle>
          <a:p>
            <a:pPr>
              <a:defRPr/>
            </a:pPr>
            <a:fld id="{DBAF6352-69FC-49FC-ADC2-AA5F25CAEF0B}" type="slidenum">
              <a:rPr lang="en-US"/>
              <a:pPr>
                <a:defRPr/>
              </a:pPr>
              <a:t>‹Nº›</a:t>
            </a:fld>
            <a:endParaRPr lang="en-US" dirty="0"/>
          </a:p>
        </p:txBody>
      </p:sp>
    </p:spTree>
    <p:extLst>
      <p:ext uri="{BB962C8B-B14F-4D97-AF65-F5344CB8AC3E}">
        <p14:creationId xmlns:p14="http://schemas.microsoft.com/office/powerpoint/2010/main" val="47901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56232" y="1049875"/>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62" indent="0">
              <a:buNone/>
              <a:defRPr sz="1800">
                <a:solidFill>
                  <a:schemeClr val="tx1">
                    <a:tint val="75000"/>
                  </a:schemeClr>
                </a:solidFill>
              </a:defRPr>
            </a:lvl2pPr>
            <a:lvl3pPr marL="914125" indent="0">
              <a:buNone/>
              <a:defRPr sz="1600">
                <a:solidFill>
                  <a:schemeClr val="tx1">
                    <a:tint val="75000"/>
                  </a:schemeClr>
                </a:solidFill>
              </a:defRPr>
            </a:lvl3pPr>
            <a:lvl4pPr marL="1371186" indent="0">
              <a:buNone/>
              <a:defRPr sz="1400">
                <a:solidFill>
                  <a:schemeClr val="tx1">
                    <a:tint val="75000"/>
                  </a:schemeClr>
                </a:solidFill>
              </a:defRPr>
            </a:lvl4pPr>
            <a:lvl5pPr marL="1828248" indent="0">
              <a:buNone/>
              <a:defRPr sz="1400">
                <a:solidFill>
                  <a:schemeClr val="tx1">
                    <a:tint val="75000"/>
                  </a:schemeClr>
                </a:solidFill>
              </a:defRPr>
            </a:lvl5pPr>
            <a:lvl6pPr marL="2285310" indent="0">
              <a:buNone/>
              <a:defRPr sz="1400">
                <a:solidFill>
                  <a:schemeClr val="tx1">
                    <a:tint val="75000"/>
                  </a:schemeClr>
                </a:solidFill>
              </a:defRPr>
            </a:lvl6pPr>
            <a:lvl7pPr marL="2742373" indent="0">
              <a:buNone/>
              <a:defRPr sz="1400">
                <a:solidFill>
                  <a:schemeClr val="tx1">
                    <a:tint val="75000"/>
                  </a:schemeClr>
                </a:solidFill>
              </a:defRPr>
            </a:lvl7pPr>
            <a:lvl8pPr marL="3199434" indent="0">
              <a:buNone/>
              <a:defRPr sz="1400">
                <a:solidFill>
                  <a:schemeClr val="tx1">
                    <a:tint val="75000"/>
                  </a:schemeClr>
                </a:solidFill>
              </a:defRPr>
            </a:lvl8pPr>
            <a:lvl9pPr marL="3656497"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22" y="1786479"/>
            <a:ext cx="9410700" cy="4597391"/>
          </a:xfrm>
        </p:spPr>
        <p:txBody>
          <a:bodyPr wrap="square" lIns="0" tIns="0" rIns="0" bIns="0" numCol="1" spcCol="269919">
            <a:normAutofit/>
          </a:bodyPr>
          <a:lstStyle>
            <a:lvl1pPr marL="0" indent="0" algn="just">
              <a:lnSpc>
                <a:spcPct val="100000"/>
              </a:lnSpc>
              <a:spcBef>
                <a:spcPts val="0"/>
              </a:spcBef>
              <a:spcAft>
                <a:spcPts val="600"/>
              </a:spcAft>
              <a:buNone/>
              <a:defRPr sz="1600">
                <a:solidFill>
                  <a:srgbClr val="3C3C3B"/>
                </a:solidFill>
              </a:defRPr>
            </a:lvl1pPr>
            <a:lvl2pPr marL="457062" indent="0">
              <a:buNone/>
              <a:defRPr sz="1300">
                <a:solidFill>
                  <a:srgbClr val="888B8D"/>
                </a:solidFill>
              </a:defRPr>
            </a:lvl2pPr>
            <a:lvl3pPr marL="914125" indent="0">
              <a:buNone/>
              <a:defRPr sz="1300">
                <a:solidFill>
                  <a:srgbClr val="888B8D"/>
                </a:solidFill>
              </a:defRPr>
            </a:lvl3pPr>
            <a:lvl4pPr marL="1371186" indent="0">
              <a:buNone/>
              <a:defRPr sz="1300">
                <a:solidFill>
                  <a:srgbClr val="888B8D"/>
                </a:solidFill>
              </a:defRPr>
            </a:lvl4pPr>
            <a:lvl5pPr marL="1828248" indent="0">
              <a:buNone/>
              <a:defRPr sz="130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pic>
        <p:nvPicPr>
          <p:cNvPr id="11" name="Picture 2" descr="C:\Users\espcdummer\Pictures\Logos\Logos Centinela\2014\Logo Centinela PPT 20140705.png">
            <a:extLst>
              <a:ext uri="{FF2B5EF4-FFF2-40B4-BE49-F238E27FC236}">
                <a16:creationId xmlns:a16="http://schemas.microsoft.com/office/drawing/2014/main" id="{F46468D6-200E-4CBE-A391-8EB5B8712E2F}"/>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394829" y="33570"/>
            <a:ext cx="1762664" cy="518997"/>
          </a:xfrm>
          <a:prstGeom prst="rect">
            <a:avLst/>
          </a:prstGeom>
          <a:noFill/>
          <a:extLst>
            <a:ext uri="{909E8E84-426E-40DD-AFC4-6F175D3DCCD1}">
              <a14:hiddenFill xmlns:a14="http://schemas.microsoft.com/office/drawing/2010/main">
                <a:solidFill>
                  <a:srgbClr val="FFFFFF"/>
                </a:solidFill>
              </a14:hiddenFill>
            </a:ext>
          </a:extLst>
        </p:spPr>
      </p:pic>
      <p:sp>
        <p:nvSpPr>
          <p:cNvPr id="12" name="Triángulo rectángulo 11">
            <a:extLst>
              <a:ext uri="{FF2B5EF4-FFF2-40B4-BE49-F238E27FC236}">
                <a16:creationId xmlns:a16="http://schemas.microsoft.com/office/drawing/2014/main" id="{E39802E5-C778-4F6A-9AAF-7607AD639117}"/>
              </a:ext>
            </a:extLst>
          </p:cNvPr>
          <p:cNvSpPr/>
          <p:nvPr userDrawn="1"/>
        </p:nvSpPr>
        <p:spPr>
          <a:xfrm flipH="1">
            <a:off x="11182525" y="5964571"/>
            <a:ext cx="1010284" cy="897529"/>
          </a:xfrm>
          <a:prstGeom prst="rtTriangle">
            <a:avLst/>
          </a:prstGeom>
          <a:solidFill>
            <a:srgbClr val="FF0000"/>
          </a:solidFill>
          <a:ln w="12700" cap="flat" cmpd="sng" algn="ctr">
            <a:noFill/>
            <a:prstDash val="solid"/>
            <a:miter lim="800000"/>
          </a:ln>
          <a:effectLst/>
        </p:spPr>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18" name="CuadroTexto 17">
            <a:extLst>
              <a:ext uri="{FF2B5EF4-FFF2-40B4-BE49-F238E27FC236}">
                <a16:creationId xmlns:a16="http://schemas.microsoft.com/office/drawing/2014/main" id="{0EDBE6C9-5AE3-46DF-A467-FC754F0DE423}"/>
              </a:ext>
            </a:extLst>
          </p:cNvPr>
          <p:cNvSpPr txBox="1"/>
          <p:nvPr userDrawn="1"/>
        </p:nvSpPr>
        <p:spPr>
          <a:xfrm>
            <a:off x="11527283" y="6469097"/>
            <a:ext cx="699083" cy="307777"/>
          </a:xfrm>
          <a:prstGeom prst="rect">
            <a:avLst/>
          </a:prstGeom>
          <a:noFill/>
        </p:spPr>
        <p:txBody>
          <a:bodyPr wrap="square" rtlCol="0">
            <a:spAutoFit/>
          </a:bodyPr>
          <a:lstStyle/>
          <a:p>
            <a:r>
              <a:rPr lang="es-ES" sz="1400" dirty="0"/>
              <a:t>Gestor</a:t>
            </a:r>
            <a:endParaRPr lang="es-CL" sz="1400" dirty="0"/>
          </a:p>
        </p:txBody>
      </p:sp>
    </p:spTree>
    <p:extLst>
      <p:ext uri="{BB962C8B-B14F-4D97-AF65-F5344CB8AC3E}">
        <p14:creationId xmlns:p14="http://schemas.microsoft.com/office/powerpoint/2010/main" val="34208427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11483010-C34A-45CF-AAAB-7AB6741263D6}"/>
              </a:ext>
            </a:extLst>
          </p:cNvPr>
          <p:cNvSpPr>
            <a:spLocks noGrp="1"/>
          </p:cNvSpPr>
          <p:nvPr>
            <p:ph type="dt" sz="half" idx="10"/>
          </p:nvPr>
        </p:nvSpPr>
        <p:spPr/>
        <p:txBody>
          <a:bodyPr/>
          <a:lstStyle>
            <a:lvl1pPr defTabSz="456997">
              <a:defRPr dirty="0"/>
            </a:lvl1pPr>
          </a:lstStyle>
          <a:p>
            <a:pPr>
              <a:defRPr/>
            </a:pPr>
            <a:endParaRPr lang="es-CL"/>
          </a:p>
        </p:txBody>
      </p:sp>
      <p:sp>
        <p:nvSpPr>
          <p:cNvPr id="3" name="Marcador de pie de página 4">
            <a:extLst>
              <a:ext uri="{FF2B5EF4-FFF2-40B4-BE49-F238E27FC236}">
                <a16:creationId xmlns:a16="http://schemas.microsoft.com/office/drawing/2014/main" id="{943B319B-1FAA-4C1F-B5F3-14A771BF9001}"/>
              </a:ext>
            </a:extLst>
          </p:cNvPr>
          <p:cNvSpPr>
            <a:spLocks noGrp="1"/>
          </p:cNvSpPr>
          <p:nvPr>
            <p:ph type="ftr" sz="quarter" idx="11"/>
          </p:nvPr>
        </p:nvSpPr>
        <p:spPr/>
        <p:txBody>
          <a:bodyPr/>
          <a:lstStyle>
            <a:lvl1pPr defTabSz="456997">
              <a:defRPr dirty="0"/>
            </a:lvl1pPr>
          </a:lstStyle>
          <a:p>
            <a:pPr>
              <a:defRPr/>
            </a:pPr>
            <a:r>
              <a:rPr lang="es-CL"/>
              <a:t>Cumplimiento Semanal - Mayo 2017, 15</a:t>
            </a:r>
          </a:p>
        </p:txBody>
      </p:sp>
      <p:sp>
        <p:nvSpPr>
          <p:cNvPr id="4" name="Marcador de número de diapositiva 5">
            <a:extLst>
              <a:ext uri="{FF2B5EF4-FFF2-40B4-BE49-F238E27FC236}">
                <a16:creationId xmlns:a16="http://schemas.microsoft.com/office/drawing/2014/main" id="{F731753C-1A1C-4D96-8CAA-D8DAD4E5E76A}"/>
              </a:ext>
            </a:extLst>
          </p:cNvPr>
          <p:cNvSpPr>
            <a:spLocks noGrp="1"/>
          </p:cNvSpPr>
          <p:nvPr>
            <p:ph type="sldNum" sz="quarter" idx="12"/>
          </p:nvPr>
        </p:nvSpPr>
        <p:spPr/>
        <p:txBody>
          <a:bodyPr/>
          <a:lstStyle>
            <a:lvl1pPr defTabSz="456997">
              <a:defRPr/>
            </a:lvl1pPr>
          </a:lstStyle>
          <a:p>
            <a:pPr>
              <a:defRPr/>
            </a:pPr>
            <a:fld id="{1E109E72-8D8D-4B2C-A63C-269C49C7C2FC}" type="slidenum">
              <a:rPr lang="es-CL"/>
              <a:pPr>
                <a:defRPr/>
              </a:pPr>
              <a:t>‹Nº›</a:t>
            </a:fld>
            <a:endParaRPr lang="es-CL" dirty="0"/>
          </a:p>
        </p:txBody>
      </p:sp>
    </p:spTree>
    <p:extLst>
      <p:ext uri="{BB962C8B-B14F-4D97-AF65-F5344CB8AC3E}">
        <p14:creationId xmlns:p14="http://schemas.microsoft.com/office/powerpoint/2010/main" val="12792868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6" name="CuadroTexto 30">
            <a:extLst>
              <a:ext uri="{FF2B5EF4-FFF2-40B4-BE49-F238E27FC236}">
                <a16:creationId xmlns:a16="http://schemas.microsoft.com/office/drawing/2014/main" id="{CA37EA60-19B9-408E-9FE4-92828717C0DC}"/>
              </a:ext>
            </a:extLst>
          </p:cNvPr>
          <p:cNvSpPr txBox="1">
            <a:spLocks noChangeArrowheads="1"/>
          </p:cNvSpPr>
          <p:nvPr userDrawn="1"/>
        </p:nvSpPr>
        <p:spPr bwMode="auto">
          <a:xfrm>
            <a:off x="4995335" y="3683001"/>
            <a:ext cx="184650" cy="36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0" tIns="45698" rIns="91400" bIns="45698">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5613" fontAlgn="base">
              <a:spcBef>
                <a:spcPct val="0"/>
              </a:spcBef>
              <a:spcAft>
                <a:spcPct val="0"/>
              </a:spcAft>
              <a:defRPr>
                <a:solidFill>
                  <a:schemeClr val="tx1"/>
                </a:solidFill>
                <a:latin typeface="Calibri" pitchFamily="34" charset="0"/>
              </a:defRPr>
            </a:lvl6pPr>
            <a:lvl7pPr marL="2971800" indent="-228600" defTabSz="455613" fontAlgn="base">
              <a:spcBef>
                <a:spcPct val="0"/>
              </a:spcBef>
              <a:spcAft>
                <a:spcPct val="0"/>
              </a:spcAft>
              <a:defRPr>
                <a:solidFill>
                  <a:schemeClr val="tx1"/>
                </a:solidFill>
                <a:latin typeface="Calibri" pitchFamily="34" charset="0"/>
              </a:defRPr>
            </a:lvl7pPr>
            <a:lvl8pPr marL="3429000" indent="-228600" defTabSz="455613" fontAlgn="base">
              <a:spcBef>
                <a:spcPct val="0"/>
              </a:spcBef>
              <a:spcAft>
                <a:spcPct val="0"/>
              </a:spcAft>
              <a:defRPr>
                <a:solidFill>
                  <a:schemeClr val="tx1"/>
                </a:solidFill>
                <a:latin typeface="Calibri" pitchFamily="34" charset="0"/>
              </a:defRPr>
            </a:lvl8pPr>
            <a:lvl9pPr marL="3886200" indent="-228600" defTabSz="455613" fontAlgn="base">
              <a:spcBef>
                <a:spcPct val="0"/>
              </a:spcBef>
              <a:spcAft>
                <a:spcPct val="0"/>
              </a:spcAft>
              <a:defRPr>
                <a:solidFill>
                  <a:schemeClr val="tx1"/>
                </a:solidFill>
                <a:latin typeface="Calibri" pitchFamily="34" charset="0"/>
              </a:defRPr>
            </a:lvl9pPr>
          </a:lstStyle>
          <a:p>
            <a:pPr defTabSz="455477" fontAlgn="base">
              <a:spcBef>
                <a:spcPct val="0"/>
              </a:spcBef>
              <a:spcAft>
                <a:spcPct val="0"/>
              </a:spcAft>
              <a:defRPr/>
            </a:pPr>
            <a:endParaRPr lang="es-CL" altLang="es-CL" sz="1800" dirty="0">
              <a:solidFill>
                <a:prstClr val="black"/>
              </a:solidFill>
              <a:cs typeface="Arial" charset="0"/>
            </a:endParaRPr>
          </a:p>
        </p:txBody>
      </p:sp>
      <p:pic>
        <p:nvPicPr>
          <p:cNvPr id="7" name="Imagen 14" descr="Trama_portada-05.png">
            <a:extLst>
              <a:ext uri="{FF2B5EF4-FFF2-40B4-BE49-F238E27FC236}">
                <a16:creationId xmlns:a16="http://schemas.microsoft.com/office/drawing/2014/main" id="{772F5C23-8DC4-4516-AA39-86A6A24983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344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Agrupar 15">
            <a:extLst>
              <a:ext uri="{FF2B5EF4-FFF2-40B4-BE49-F238E27FC236}">
                <a16:creationId xmlns:a16="http://schemas.microsoft.com/office/drawing/2014/main" id="{93FFC283-C55C-4BDC-AEC3-23BFDD226FAE}"/>
              </a:ext>
            </a:extLst>
          </p:cNvPr>
          <p:cNvGrpSpPr>
            <a:grpSpLocks/>
          </p:cNvGrpSpPr>
          <p:nvPr userDrawn="1"/>
        </p:nvGrpSpPr>
        <p:grpSpPr bwMode="auto">
          <a:xfrm>
            <a:off x="0" y="3424242"/>
            <a:ext cx="12192000" cy="179387"/>
            <a:chOff x="1443904" y="3985173"/>
            <a:chExt cx="7700096" cy="180000"/>
          </a:xfrm>
        </p:grpSpPr>
        <p:sp>
          <p:nvSpPr>
            <p:cNvPr id="9" name="Rectángulo 16">
              <a:extLst>
                <a:ext uri="{FF2B5EF4-FFF2-40B4-BE49-F238E27FC236}">
                  <a16:creationId xmlns:a16="http://schemas.microsoft.com/office/drawing/2014/main" id="{29C32078-BE50-4A04-A7ED-05504528950D}"/>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0" name="Rectángulo 17">
              <a:extLst>
                <a:ext uri="{FF2B5EF4-FFF2-40B4-BE49-F238E27FC236}">
                  <a16:creationId xmlns:a16="http://schemas.microsoft.com/office/drawing/2014/main" id="{E0F873A6-B64E-408A-92DB-E4F69B0BF036}"/>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1" name="Rectángulo 18">
              <a:extLst>
                <a:ext uri="{FF2B5EF4-FFF2-40B4-BE49-F238E27FC236}">
                  <a16:creationId xmlns:a16="http://schemas.microsoft.com/office/drawing/2014/main" id="{D3C598B3-4D8E-43A0-B413-18DB1B07F03B}"/>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2" name="Rectángulo 19">
              <a:extLst>
                <a:ext uri="{FF2B5EF4-FFF2-40B4-BE49-F238E27FC236}">
                  <a16:creationId xmlns:a16="http://schemas.microsoft.com/office/drawing/2014/main" id="{D5088D40-04A3-42E2-8419-EBB7359373BF}"/>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pic>
        <p:nvPicPr>
          <p:cNvPr id="13" name="Imagen 20">
            <a:extLst>
              <a:ext uri="{FF2B5EF4-FFF2-40B4-BE49-F238E27FC236}">
                <a16:creationId xmlns:a16="http://schemas.microsoft.com/office/drawing/2014/main" id="{72CA75A8-9F7C-4A70-8093-B416F7FA064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21505" y="5283202"/>
            <a:ext cx="4804833"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ítulo 13"/>
          <p:cNvSpPr>
            <a:spLocks noGrp="1"/>
          </p:cNvSpPr>
          <p:nvPr>
            <p:ph type="title"/>
          </p:nvPr>
        </p:nvSpPr>
        <p:spPr>
          <a:xfrm>
            <a:off x="609601" y="4177002"/>
            <a:ext cx="10972800" cy="1143000"/>
          </a:xfrm>
        </p:spPr>
        <p:txBody>
          <a:bodyPr lIns="0" tIns="0" rIns="0" bIns="0" anchor="t">
            <a:noAutofit/>
          </a:bodyPr>
          <a:lstStyle>
            <a:lvl1pPr algn="l">
              <a:lnSpc>
                <a:spcPct val="90000"/>
              </a:lnSpc>
              <a:defRPr sz="3600">
                <a:solidFill>
                  <a:schemeClr val="accent3"/>
                </a:solidFill>
                <a:latin typeface="+mj-lt"/>
                <a:cs typeface="Calibri"/>
              </a:defRPr>
            </a:lvl1pPr>
          </a:lstStyle>
          <a:p>
            <a:r>
              <a:rPr lang="es-ES"/>
              <a:t>Haga clic para modificar el estilo de título del patrón</a:t>
            </a:r>
            <a:endParaRPr lang="es-ES_tradnl" dirty="0"/>
          </a:p>
        </p:txBody>
      </p:sp>
      <p:sp>
        <p:nvSpPr>
          <p:cNvPr id="22" name="Marcador de texto 21"/>
          <p:cNvSpPr>
            <a:spLocks noGrp="1"/>
          </p:cNvSpPr>
          <p:nvPr>
            <p:ph type="body" sz="quarter" idx="10"/>
          </p:nvPr>
        </p:nvSpPr>
        <p:spPr>
          <a:xfrm>
            <a:off x="609606" y="5725057"/>
            <a:ext cx="5086351" cy="212400"/>
          </a:xfrm>
        </p:spPr>
        <p:txBody>
          <a:bodyPr lIns="0" tIns="0" rIns="0" bIns="0" anchor="ctr">
            <a:noAutofit/>
          </a:bodyPr>
          <a:lstStyle>
            <a:lvl1pPr marL="0" indent="0" rtl="0">
              <a:spcBef>
                <a:spcPts val="0"/>
              </a:spcBef>
              <a:buNone/>
              <a:defRPr sz="1800">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lvl="0"/>
            <a:r>
              <a:rPr lang="es-ES"/>
              <a:t>Haga clic para modificar el estilo de texto del patrón</a:t>
            </a:r>
          </a:p>
        </p:txBody>
      </p:sp>
      <p:sp>
        <p:nvSpPr>
          <p:cNvPr id="25" name="Marcador de texto 21"/>
          <p:cNvSpPr>
            <a:spLocks noGrp="1"/>
          </p:cNvSpPr>
          <p:nvPr>
            <p:ph type="body" sz="quarter" idx="11"/>
          </p:nvPr>
        </p:nvSpPr>
        <p:spPr>
          <a:xfrm>
            <a:off x="609606" y="5958947"/>
            <a:ext cx="5086351" cy="212400"/>
          </a:xfrm>
        </p:spPr>
        <p:txBody>
          <a:bodyPr lIns="0" tIns="0" rIns="0" bIns="0" anchor="ctr">
            <a:noAutofit/>
          </a:bodyPr>
          <a:lstStyle>
            <a:lvl1pPr marL="0" indent="0" rtl="0">
              <a:buNone/>
              <a:defRPr sz="1800" cap="all">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lvl="0"/>
            <a:r>
              <a:rPr lang="es-ES"/>
              <a:t>Haga clic para modificar el estilo de texto del patrón</a:t>
            </a:r>
          </a:p>
        </p:txBody>
      </p:sp>
      <p:sp>
        <p:nvSpPr>
          <p:cNvPr id="27" name="Marcador de texto 21"/>
          <p:cNvSpPr>
            <a:spLocks noGrp="1"/>
          </p:cNvSpPr>
          <p:nvPr>
            <p:ph type="body" sz="quarter" idx="12"/>
          </p:nvPr>
        </p:nvSpPr>
        <p:spPr>
          <a:xfrm>
            <a:off x="609606" y="6197600"/>
            <a:ext cx="5086351" cy="212400"/>
          </a:xfrm>
        </p:spPr>
        <p:txBody>
          <a:bodyPr lIns="0" tIns="0" rIns="0" bIns="0" anchor="ctr">
            <a:noAutofit/>
          </a:bodyPr>
          <a:lstStyle>
            <a:lvl1pPr marL="0" indent="0" rtl="0">
              <a:buNone/>
              <a:defRPr sz="1400">
                <a:solidFill>
                  <a:schemeClr val="accent5"/>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lvl="0"/>
            <a:r>
              <a:rPr lang="es-ES"/>
              <a:t>Haga clic para modificar el estilo de texto del patrón</a:t>
            </a:r>
          </a:p>
        </p:txBody>
      </p:sp>
    </p:spTree>
    <p:extLst>
      <p:ext uri="{BB962C8B-B14F-4D97-AF65-F5344CB8AC3E}">
        <p14:creationId xmlns:p14="http://schemas.microsoft.com/office/powerpoint/2010/main" val="1046628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Rectángulo 13">
            <a:extLst>
              <a:ext uri="{FF2B5EF4-FFF2-40B4-BE49-F238E27FC236}">
                <a16:creationId xmlns:a16="http://schemas.microsoft.com/office/drawing/2014/main" id="{2B8856F0-8FFB-46FF-8892-C56C93A9C502}"/>
              </a:ext>
            </a:extLst>
          </p:cNvPr>
          <p:cNvSpPr/>
          <p:nvPr userDrawn="1"/>
        </p:nvSpPr>
        <p:spPr>
          <a:xfrm>
            <a:off x="1926167" y="3238500"/>
            <a:ext cx="10284884" cy="19939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91400" tIns="45698" rIns="91400" bIns="45698" anchor="ctr"/>
          <a:lstStyle/>
          <a:p>
            <a:pPr algn="ctr" defTabSz="456997">
              <a:defRPr/>
            </a:pPr>
            <a:endParaRPr lang="es-ES_tradnl" sz="1800" dirty="0">
              <a:solidFill>
                <a:prstClr val="white"/>
              </a:solidFill>
            </a:endParaRPr>
          </a:p>
        </p:txBody>
      </p:sp>
      <p:grpSp>
        <p:nvGrpSpPr>
          <p:cNvPr id="4" name="Agrupar 14">
            <a:extLst>
              <a:ext uri="{FF2B5EF4-FFF2-40B4-BE49-F238E27FC236}">
                <a16:creationId xmlns:a16="http://schemas.microsoft.com/office/drawing/2014/main" id="{F22C2DFB-B550-4EFC-8901-4055C4575460}"/>
              </a:ext>
            </a:extLst>
          </p:cNvPr>
          <p:cNvGrpSpPr>
            <a:grpSpLocks/>
          </p:cNvGrpSpPr>
          <p:nvPr userDrawn="1"/>
        </p:nvGrpSpPr>
        <p:grpSpPr bwMode="auto">
          <a:xfrm>
            <a:off x="1926172" y="3057526"/>
            <a:ext cx="10265833" cy="180975"/>
            <a:chOff x="1443904" y="3985173"/>
            <a:chExt cx="7700096" cy="180000"/>
          </a:xfrm>
        </p:grpSpPr>
        <p:sp>
          <p:nvSpPr>
            <p:cNvPr id="5" name="Rectángulo 15">
              <a:extLst>
                <a:ext uri="{FF2B5EF4-FFF2-40B4-BE49-F238E27FC236}">
                  <a16:creationId xmlns:a16="http://schemas.microsoft.com/office/drawing/2014/main" id="{E5054DCC-6FDE-49E3-9993-AD2AEA511CF7}"/>
                </a:ext>
              </a:extLst>
            </p:cNvPr>
            <p:cNvSpPr/>
            <p:nvPr userDrawn="1"/>
          </p:nvSpPr>
          <p:spPr>
            <a:xfrm>
              <a:off x="1443904" y="3985173"/>
              <a:ext cx="1925818"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6" name="Rectángulo 16">
              <a:extLst>
                <a:ext uri="{FF2B5EF4-FFF2-40B4-BE49-F238E27FC236}">
                  <a16:creationId xmlns:a16="http://schemas.microsoft.com/office/drawing/2014/main" id="{8ADB4B91-A402-4389-8E39-5C0BB3792D9F}"/>
                </a:ext>
              </a:extLst>
            </p:cNvPr>
            <p:cNvSpPr/>
            <p:nvPr userDrawn="1"/>
          </p:nvSpPr>
          <p:spPr>
            <a:xfrm>
              <a:off x="3369722" y="3985173"/>
              <a:ext cx="1925817"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7" name="Rectángulo 17">
              <a:extLst>
                <a:ext uri="{FF2B5EF4-FFF2-40B4-BE49-F238E27FC236}">
                  <a16:creationId xmlns:a16="http://schemas.microsoft.com/office/drawing/2014/main" id="{5E9D3A20-0B99-4E15-AF47-89C02BD231C9}"/>
                </a:ext>
              </a:extLst>
            </p:cNvPr>
            <p:cNvSpPr/>
            <p:nvPr userDrawn="1"/>
          </p:nvSpPr>
          <p:spPr>
            <a:xfrm>
              <a:off x="5295540" y="3985173"/>
              <a:ext cx="1925818"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8" name="Rectángulo 18">
              <a:extLst>
                <a:ext uri="{FF2B5EF4-FFF2-40B4-BE49-F238E27FC236}">
                  <a16:creationId xmlns:a16="http://schemas.microsoft.com/office/drawing/2014/main" id="{6C5CA353-6102-4C36-A9C2-AC78334788CD}"/>
                </a:ext>
              </a:extLst>
            </p:cNvPr>
            <p:cNvSpPr/>
            <p:nvPr userDrawn="1"/>
          </p:nvSpPr>
          <p:spPr>
            <a:xfrm>
              <a:off x="7218183" y="3985173"/>
              <a:ext cx="1925817"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pic>
        <p:nvPicPr>
          <p:cNvPr id="9" name="Imagen 6">
            <a:extLst>
              <a:ext uri="{FF2B5EF4-FFF2-40B4-BE49-F238E27FC236}">
                <a16:creationId xmlns:a16="http://schemas.microsoft.com/office/drawing/2014/main" id="{68578ABF-2875-432B-8E85-434CAA9F8B6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82000" y="41276"/>
            <a:ext cx="3371851"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title"/>
          </p:nvPr>
        </p:nvSpPr>
        <p:spPr>
          <a:xfrm>
            <a:off x="2506130" y="4056016"/>
            <a:ext cx="9319691" cy="1143000"/>
          </a:xfrm>
        </p:spPr>
        <p:txBody>
          <a:bodyPr lIns="0" tIns="0" rIns="0" bIns="0" anchor="t">
            <a:noAutofit/>
          </a:bodyPr>
          <a:lstStyle>
            <a:lvl1pPr algn="l">
              <a:lnSpc>
                <a:spcPct val="80000"/>
              </a:lnSpc>
              <a:defRPr sz="3400" b="0" i="0" baseline="0">
                <a:solidFill>
                  <a:schemeClr val="accent3"/>
                </a:solidFill>
              </a:defRPr>
            </a:lvl1pPr>
          </a:lstStyle>
          <a:p>
            <a:r>
              <a:rPr lang="es-ES"/>
              <a:t>Haga clic para modificar el estilo de título del patrón</a:t>
            </a:r>
            <a:endParaRPr lang="es-ES" dirty="0"/>
          </a:p>
        </p:txBody>
      </p:sp>
    </p:spTree>
    <p:extLst>
      <p:ext uri="{BB962C8B-B14F-4D97-AF65-F5344CB8AC3E}">
        <p14:creationId xmlns:p14="http://schemas.microsoft.com/office/powerpoint/2010/main" val="24697709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7" name="Imagen 11">
            <a:extLst>
              <a:ext uri="{FF2B5EF4-FFF2-40B4-BE49-F238E27FC236}">
                <a16:creationId xmlns:a16="http://schemas.microsoft.com/office/drawing/2014/main" id="{4D74CA67-4BBF-478B-BD51-97179D3456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75333" y="52392"/>
            <a:ext cx="2025651"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Agrupar 16">
            <a:extLst>
              <a:ext uri="{FF2B5EF4-FFF2-40B4-BE49-F238E27FC236}">
                <a16:creationId xmlns:a16="http://schemas.microsoft.com/office/drawing/2014/main" id="{03DF5D42-7992-4273-9D30-51EE87BBD7AB}"/>
              </a:ext>
            </a:extLst>
          </p:cNvPr>
          <p:cNvGrpSpPr>
            <a:grpSpLocks/>
          </p:cNvGrpSpPr>
          <p:nvPr userDrawn="1"/>
        </p:nvGrpSpPr>
        <p:grpSpPr bwMode="auto">
          <a:xfrm>
            <a:off x="0" y="595317"/>
            <a:ext cx="12192000" cy="90487"/>
            <a:chOff x="1443904" y="3985173"/>
            <a:chExt cx="7700096" cy="180000"/>
          </a:xfrm>
        </p:grpSpPr>
        <p:sp>
          <p:nvSpPr>
            <p:cNvPr id="9" name="Rectángulo 17">
              <a:extLst>
                <a:ext uri="{FF2B5EF4-FFF2-40B4-BE49-F238E27FC236}">
                  <a16:creationId xmlns:a16="http://schemas.microsoft.com/office/drawing/2014/main" id="{DC1BD4F2-E918-41C4-83ED-3399FCD21217}"/>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0" name="Rectángulo 18">
              <a:extLst>
                <a:ext uri="{FF2B5EF4-FFF2-40B4-BE49-F238E27FC236}">
                  <a16:creationId xmlns:a16="http://schemas.microsoft.com/office/drawing/2014/main" id="{E17C3107-C8A7-4731-9CE6-DB396B51BA7A}"/>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1" name="Rectángulo 19">
              <a:extLst>
                <a:ext uri="{FF2B5EF4-FFF2-40B4-BE49-F238E27FC236}">
                  <a16:creationId xmlns:a16="http://schemas.microsoft.com/office/drawing/2014/main" id="{F587C653-1AF2-41B8-845D-9B3490FB1929}"/>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2" name="Rectángulo 20">
              <a:extLst>
                <a:ext uri="{FF2B5EF4-FFF2-40B4-BE49-F238E27FC236}">
                  <a16:creationId xmlns:a16="http://schemas.microsoft.com/office/drawing/2014/main" id="{06B53205-A801-4227-B232-DE2E0D5F6F57}"/>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sp>
        <p:nvSpPr>
          <p:cNvPr id="22" name="Marcador de texto 2"/>
          <p:cNvSpPr>
            <a:spLocks noGrp="1"/>
          </p:cNvSpPr>
          <p:nvPr>
            <p:ph type="body" idx="1"/>
          </p:nvPr>
        </p:nvSpPr>
        <p:spPr>
          <a:xfrm>
            <a:off x="2256232" y="1083741"/>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6997" indent="0">
              <a:buNone/>
              <a:defRPr sz="1800">
                <a:solidFill>
                  <a:schemeClr val="tx1">
                    <a:tint val="75000"/>
                  </a:schemeClr>
                </a:solidFill>
              </a:defRPr>
            </a:lvl2pPr>
            <a:lvl3pPr marL="913995" indent="0">
              <a:buNone/>
              <a:defRPr sz="1600">
                <a:solidFill>
                  <a:schemeClr val="tx1">
                    <a:tint val="75000"/>
                  </a:schemeClr>
                </a:solidFill>
              </a:defRPr>
            </a:lvl3pPr>
            <a:lvl4pPr marL="1370993" indent="0">
              <a:buNone/>
              <a:defRPr sz="1400">
                <a:solidFill>
                  <a:schemeClr val="tx1">
                    <a:tint val="75000"/>
                  </a:schemeClr>
                </a:solidFill>
              </a:defRPr>
            </a:lvl4pPr>
            <a:lvl5pPr marL="1827990" indent="0">
              <a:buNone/>
              <a:defRPr sz="1400">
                <a:solidFill>
                  <a:schemeClr val="tx1">
                    <a:tint val="75000"/>
                  </a:schemeClr>
                </a:solidFill>
              </a:defRPr>
            </a:lvl5pPr>
            <a:lvl6pPr marL="2284988" indent="0">
              <a:buNone/>
              <a:defRPr sz="1400">
                <a:solidFill>
                  <a:schemeClr val="tx1">
                    <a:tint val="75000"/>
                  </a:schemeClr>
                </a:solidFill>
              </a:defRPr>
            </a:lvl6pPr>
            <a:lvl7pPr marL="2741987" indent="0">
              <a:buNone/>
              <a:defRPr sz="1400">
                <a:solidFill>
                  <a:schemeClr val="tx1">
                    <a:tint val="75000"/>
                  </a:schemeClr>
                </a:solidFill>
              </a:defRPr>
            </a:lvl7pPr>
            <a:lvl8pPr marL="3198984" indent="0">
              <a:buNone/>
              <a:defRPr sz="1400">
                <a:solidFill>
                  <a:schemeClr val="tx1">
                    <a:tint val="75000"/>
                  </a:schemeClr>
                </a:solidFill>
              </a:defRPr>
            </a:lvl8pPr>
            <a:lvl9pPr marL="3655982" indent="0">
              <a:buNone/>
              <a:defRPr sz="1400">
                <a:solidFill>
                  <a:schemeClr val="tx1">
                    <a:tint val="75000"/>
                  </a:schemeClr>
                </a:solidFill>
              </a:defRPr>
            </a:lvl9pPr>
          </a:lstStyle>
          <a:p>
            <a:pPr lvl="0"/>
            <a:r>
              <a:rPr lang="es-ES"/>
              <a:t>Haga clic para modificar el estilo de texto del patrón</a:t>
            </a:r>
          </a:p>
        </p:txBody>
      </p:sp>
      <p:sp>
        <p:nvSpPr>
          <p:cNvPr id="25" name="Marcador de texto 24"/>
          <p:cNvSpPr>
            <a:spLocks noGrp="1"/>
          </p:cNvSpPr>
          <p:nvPr>
            <p:ph type="body" sz="quarter" idx="10"/>
          </p:nvPr>
        </p:nvSpPr>
        <p:spPr>
          <a:xfrm>
            <a:off x="736606" y="939813"/>
            <a:ext cx="1317977" cy="880533"/>
          </a:xfrm>
        </p:spPr>
        <p:txBody>
          <a:bodyPr wrap="none" tIns="0" rIns="0" bIns="0" anchor="b">
            <a:noAutofit/>
          </a:bodyPr>
          <a:lstStyle>
            <a:lvl1pPr marL="0" indent="0" algn="r">
              <a:spcBef>
                <a:spcPts val="0"/>
              </a:spcBef>
              <a:buNone/>
              <a:defRPr sz="8000" b="0">
                <a:solidFill>
                  <a:srgbClr val="00778B"/>
                </a:solidFill>
              </a:defRPr>
            </a:lvl1pPr>
          </a:lstStyle>
          <a:p>
            <a:pPr lvl="0"/>
            <a:r>
              <a:rPr lang="es-ES"/>
              <a:t>Haga clic para modificar el estilo de texto del patrón</a:t>
            </a:r>
          </a:p>
        </p:txBody>
      </p:sp>
      <p:sp>
        <p:nvSpPr>
          <p:cNvPr id="29" name="Marcador de texto 28"/>
          <p:cNvSpPr>
            <a:spLocks noGrp="1"/>
          </p:cNvSpPr>
          <p:nvPr>
            <p:ph type="body" sz="quarter" idx="11"/>
          </p:nvPr>
        </p:nvSpPr>
        <p:spPr>
          <a:xfrm>
            <a:off x="2250023" y="1888076"/>
            <a:ext cx="9410700" cy="2108192"/>
          </a:xfrm>
        </p:spPr>
        <p:txBody>
          <a:bodyPr lIns="0" tIns="0" rIns="0" bIns="0" spcCol="179920">
            <a:noAutofit/>
          </a:bodyPr>
          <a:lstStyle>
            <a:lvl1pPr marL="0" marR="0" indent="0" algn="just" defTabSz="456997" rtl="0" eaLnBrk="1" fontAlgn="auto" latinLnBrk="0" hangingPunct="1">
              <a:lnSpc>
                <a:spcPct val="100000"/>
              </a:lnSpc>
              <a:spcBef>
                <a:spcPts val="0"/>
              </a:spcBef>
              <a:spcAft>
                <a:spcPts val="600"/>
              </a:spcAft>
              <a:buClrTx/>
              <a:buSzTx/>
              <a:buFont typeface="Arial"/>
              <a:buNone/>
              <a:tabLst/>
              <a:defRPr sz="1600" baseline="0">
                <a:solidFill>
                  <a:schemeClr val="accent5"/>
                </a:solidFill>
              </a:defRPr>
            </a:lvl1pPr>
            <a:lvl2pPr marL="456997" indent="0">
              <a:buNone/>
              <a:defRPr sz="1300">
                <a:solidFill>
                  <a:srgbClr val="888B8D"/>
                </a:solidFill>
              </a:defRPr>
            </a:lvl2pPr>
            <a:lvl3pPr marL="913995" indent="0">
              <a:buNone/>
              <a:defRPr sz="1300">
                <a:solidFill>
                  <a:srgbClr val="888B8D"/>
                </a:solidFill>
              </a:defRPr>
            </a:lvl3pPr>
            <a:lvl4pPr marL="1370993" indent="0">
              <a:buNone/>
              <a:defRPr sz="1300">
                <a:solidFill>
                  <a:srgbClr val="888B8D"/>
                </a:solidFill>
              </a:defRPr>
            </a:lvl4pPr>
            <a:lvl5pPr marL="1827990" indent="0">
              <a:buNone/>
              <a:defRPr sz="1300">
                <a:solidFill>
                  <a:srgbClr val="888B8D"/>
                </a:solidFill>
              </a:defRPr>
            </a:lvl5pPr>
          </a:lstStyle>
          <a:p>
            <a:pPr lvl="0"/>
            <a:r>
              <a:rPr lang="es-ES"/>
              <a:t>Haga clic para modificar el estilo de texto del patrón</a:t>
            </a:r>
          </a:p>
        </p:txBody>
      </p:sp>
      <p:sp>
        <p:nvSpPr>
          <p:cNvPr id="6" name="Marcador de posición de imagen 5"/>
          <p:cNvSpPr>
            <a:spLocks noGrp="1"/>
          </p:cNvSpPr>
          <p:nvPr>
            <p:ph type="pic" sz="quarter" idx="13"/>
          </p:nvPr>
        </p:nvSpPr>
        <p:spPr>
          <a:xfrm>
            <a:off x="2250022" y="4148138"/>
            <a:ext cx="9941983" cy="2709862"/>
          </a:xfrm>
          <a:noFill/>
          <a:ln>
            <a:noFill/>
          </a:ln>
        </p:spPr>
        <p:txBody>
          <a:bodyPr rtlCol="0">
            <a:normAutofit/>
          </a:bodyPr>
          <a:lstStyle>
            <a:lvl1pPr>
              <a:defRPr>
                <a:solidFill>
                  <a:schemeClr val="accent5"/>
                </a:solidFill>
              </a:defRPr>
            </a:lvl1pPr>
          </a:lstStyle>
          <a:p>
            <a:pPr lvl="0"/>
            <a:endParaRPr lang="es-ES" noProof="0" dirty="0"/>
          </a:p>
        </p:txBody>
      </p:sp>
    </p:spTree>
    <p:extLst>
      <p:ext uri="{BB962C8B-B14F-4D97-AF65-F5344CB8AC3E}">
        <p14:creationId xmlns:p14="http://schemas.microsoft.com/office/powerpoint/2010/main" val="29678029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pic>
        <p:nvPicPr>
          <p:cNvPr id="4" name="Imagen 10">
            <a:extLst>
              <a:ext uri="{FF2B5EF4-FFF2-40B4-BE49-F238E27FC236}">
                <a16:creationId xmlns:a16="http://schemas.microsoft.com/office/drawing/2014/main" id="{C99891F0-957B-4B63-8732-456AEE76469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75333" y="52392"/>
            <a:ext cx="2025651"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Agrupar 12">
            <a:extLst>
              <a:ext uri="{FF2B5EF4-FFF2-40B4-BE49-F238E27FC236}">
                <a16:creationId xmlns:a16="http://schemas.microsoft.com/office/drawing/2014/main" id="{063B3B77-0F07-4174-A506-13EDC3C0C56D}"/>
              </a:ext>
            </a:extLst>
          </p:cNvPr>
          <p:cNvGrpSpPr>
            <a:grpSpLocks/>
          </p:cNvGrpSpPr>
          <p:nvPr userDrawn="1"/>
        </p:nvGrpSpPr>
        <p:grpSpPr bwMode="auto">
          <a:xfrm>
            <a:off x="0" y="595317"/>
            <a:ext cx="12192000" cy="90487"/>
            <a:chOff x="1443904" y="3985173"/>
            <a:chExt cx="7700096" cy="180000"/>
          </a:xfrm>
        </p:grpSpPr>
        <p:sp>
          <p:nvSpPr>
            <p:cNvPr id="6" name="Rectángulo 13">
              <a:extLst>
                <a:ext uri="{FF2B5EF4-FFF2-40B4-BE49-F238E27FC236}">
                  <a16:creationId xmlns:a16="http://schemas.microsoft.com/office/drawing/2014/main" id="{1CEB1F1A-93CC-4A56-BDB6-B3293E9BD42D}"/>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7" name="Rectángulo 14">
              <a:extLst>
                <a:ext uri="{FF2B5EF4-FFF2-40B4-BE49-F238E27FC236}">
                  <a16:creationId xmlns:a16="http://schemas.microsoft.com/office/drawing/2014/main" id="{90F3EB4B-4C50-4A86-9DBB-27131B530FE6}"/>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8" name="Rectángulo 15">
              <a:extLst>
                <a:ext uri="{FF2B5EF4-FFF2-40B4-BE49-F238E27FC236}">
                  <a16:creationId xmlns:a16="http://schemas.microsoft.com/office/drawing/2014/main" id="{31D6BEDC-D957-41E5-8C04-1FB2CC9779A1}"/>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9" name="Rectángulo 16">
              <a:extLst>
                <a:ext uri="{FF2B5EF4-FFF2-40B4-BE49-F238E27FC236}">
                  <a16:creationId xmlns:a16="http://schemas.microsoft.com/office/drawing/2014/main" id="{ACC68C8D-5CA1-4521-99CE-8C76A19D6858}"/>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sp>
        <p:nvSpPr>
          <p:cNvPr id="22" name="Marcador de texto 2"/>
          <p:cNvSpPr>
            <a:spLocks noGrp="1"/>
          </p:cNvSpPr>
          <p:nvPr>
            <p:ph type="body" idx="1"/>
          </p:nvPr>
        </p:nvSpPr>
        <p:spPr>
          <a:xfrm>
            <a:off x="2256232" y="1049875"/>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6997" indent="0">
              <a:buNone/>
              <a:defRPr sz="1800">
                <a:solidFill>
                  <a:schemeClr val="tx1">
                    <a:tint val="75000"/>
                  </a:schemeClr>
                </a:solidFill>
              </a:defRPr>
            </a:lvl2pPr>
            <a:lvl3pPr marL="913995" indent="0">
              <a:buNone/>
              <a:defRPr sz="1600">
                <a:solidFill>
                  <a:schemeClr val="tx1">
                    <a:tint val="75000"/>
                  </a:schemeClr>
                </a:solidFill>
              </a:defRPr>
            </a:lvl3pPr>
            <a:lvl4pPr marL="1370993" indent="0">
              <a:buNone/>
              <a:defRPr sz="1400">
                <a:solidFill>
                  <a:schemeClr val="tx1">
                    <a:tint val="75000"/>
                  </a:schemeClr>
                </a:solidFill>
              </a:defRPr>
            </a:lvl4pPr>
            <a:lvl5pPr marL="1827990" indent="0">
              <a:buNone/>
              <a:defRPr sz="1400">
                <a:solidFill>
                  <a:schemeClr val="tx1">
                    <a:tint val="75000"/>
                  </a:schemeClr>
                </a:solidFill>
              </a:defRPr>
            </a:lvl5pPr>
            <a:lvl6pPr marL="2284988" indent="0">
              <a:buNone/>
              <a:defRPr sz="1400">
                <a:solidFill>
                  <a:schemeClr val="tx1">
                    <a:tint val="75000"/>
                  </a:schemeClr>
                </a:solidFill>
              </a:defRPr>
            </a:lvl6pPr>
            <a:lvl7pPr marL="2741987" indent="0">
              <a:buNone/>
              <a:defRPr sz="1400">
                <a:solidFill>
                  <a:schemeClr val="tx1">
                    <a:tint val="75000"/>
                  </a:schemeClr>
                </a:solidFill>
              </a:defRPr>
            </a:lvl7pPr>
            <a:lvl8pPr marL="3198984" indent="0">
              <a:buNone/>
              <a:defRPr sz="1400">
                <a:solidFill>
                  <a:schemeClr val="tx1">
                    <a:tint val="75000"/>
                  </a:schemeClr>
                </a:solidFill>
              </a:defRPr>
            </a:lvl8pPr>
            <a:lvl9pPr marL="3655982" indent="0">
              <a:buNone/>
              <a:defRPr sz="1400">
                <a:solidFill>
                  <a:schemeClr val="tx1">
                    <a:tint val="75000"/>
                  </a:schemeClr>
                </a:solidFill>
              </a:defRPr>
            </a:lvl9pPr>
          </a:lstStyle>
          <a:p>
            <a:pPr lvl="0"/>
            <a:r>
              <a:rPr lang="es-ES"/>
              <a:t>Haga clic para modificar el estilo de texto del patrón</a:t>
            </a:r>
          </a:p>
        </p:txBody>
      </p:sp>
      <p:sp>
        <p:nvSpPr>
          <p:cNvPr id="29" name="Marcador de texto 28"/>
          <p:cNvSpPr>
            <a:spLocks noGrp="1"/>
          </p:cNvSpPr>
          <p:nvPr>
            <p:ph type="body" sz="quarter" idx="11"/>
          </p:nvPr>
        </p:nvSpPr>
        <p:spPr>
          <a:xfrm>
            <a:off x="2250023" y="1786480"/>
            <a:ext cx="9410700" cy="4597391"/>
          </a:xfrm>
        </p:spPr>
        <p:txBody>
          <a:bodyPr lIns="0" tIns="0" rIns="0" bIns="0" spcCol="269880">
            <a:normAutofit/>
          </a:bodyPr>
          <a:lstStyle>
            <a:lvl1pPr marL="0" indent="0" algn="just">
              <a:lnSpc>
                <a:spcPct val="100000"/>
              </a:lnSpc>
              <a:spcBef>
                <a:spcPts val="0"/>
              </a:spcBef>
              <a:spcAft>
                <a:spcPts val="600"/>
              </a:spcAft>
              <a:buNone/>
              <a:defRPr sz="1600">
                <a:solidFill>
                  <a:srgbClr val="3C3C3B"/>
                </a:solidFill>
              </a:defRPr>
            </a:lvl1pPr>
            <a:lvl2pPr marL="456997" indent="0">
              <a:buNone/>
              <a:defRPr sz="1300">
                <a:solidFill>
                  <a:srgbClr val="888B8D"/>
                </a:solidFill>
              </a:defRPr>
            </a:lvl2pPr>
            <a:lvl3pPr marL="913995" indent="0">
              <a:buNone/>
              <a:defRPr sz="1300">
                <a:solidFill>
                  <a:srgbClr val="888B8D"/>
                </a:solidFill>
              </a:defRPr>
            </a:lvl3pPr>
            <a:lvl4pPr marL="1370993" indent="0">
              <a:buNone/>
              <a:defRPr sz="1300">
                <a:solidFill>
                  <a:srgbClr val="888B8D"/>
                </a:solidFill>
              </a:defRPr>
            </a:lvl4pPr>
            <a:lvl5pPr marL="1827990" indent="0">
              <a:buNone/>
              <a:defRPr sz="1300">
                <a:solidFill>
                  <a:srgbClr val="888B8D"/>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p:txBody>
      </p:sp>
    </p:spTree>
    <p:extLst>
      <p:ext uri="{BB962C8B-B14F-4D97-AF65-F5344CB8AC3E}">
        <p14:creationId xmlns:p14="http://schemas.microsoft.com/office/powerpoint/2010/main" val="20221218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pic>
        <p:nvPicPr>
          <p:cNvPr id="5" name="Imagen 9">
            <a:extLst>
              <a:ext uri="{FF2B5EF4-FFF2-40B4-BE49-F238E27FC236}">
                <a16:creationId xmlns:a16="http://schemas.microsoft.com/office/drawing/2014/main" id="{1C04C8CD-FD47-4AC0-A647-04770F92BAD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75333" y="52392"/>
            <a:ext cx="2025651"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Agrupar 12">
            <a:extLst>
              <a:ext uri="{FF2B5EF4-FFF2-40B4-BE49-F238E27FC236}">
                <a16:creationId xmlns:a16="http://schemas.microsoft.com/office/drawing/2014/main" id="{5E2FBCD4-3974-44F4-811F-B4099AB49447}"/>
              </a:ext>
            </a:extLst>
          </p:cNvPr>
          <p:cNvGrpSpPr>
            <a:grpSpLocks/>
          </p:cNvGrpSpPr>
          <p:nvPr userDrawn="1"/>
        </p:nvGrpSpPr>
        <p:grpSpPr bwMode="auto">
          <a:xfrm>
            <a:off x="0" y="595317"/>
            <a:ext cx="12192000" cy="90487"/>
            <a:chOff x="1443904" y="3985173"/>
            <a:chExt cx="7700096" cy="180000"/>
          </a:xfrm>
        </p:grpSpPr>
        <p:sp>
          <p:nvSpPr>
            <p:cNvPr id="7" name="Rectángulo 13">
              <a:extLst>
                <a:ext uri="{FF2B5EF4-FFF2-40B4-BE49-F238E27FC236}">
                  <a16:creationId xmlns:a16="http://schemas.microsoft.com/office/drawing/2014/main" id="{FC85E481-193D-452F-B931-69C1582162D4}"/>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8" name="Rectángulo 14">
              <a:extLst>
                <a:ext uri="{FF2B5EF4-FFF2-40B4-BE49-F238E27FC236}">
                  <a16:creationId xmlns:a16="http://schemas.microsoft.com/office/drawing/2014/main" id="{CBE6002B-54CE-40CC-9CE8-25179B42BDD7}"/>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9" name="Rectángulo 15">
              <a:extLst>
                <a:ext uri="{FF2B5EF4-FFF2-40B4-BE49-F238E27FC236}">
                  <a16:creationId xmlns:a16="http://schemas.microsoft.com/office/drawing/2014/main" id="{277A07D9-8F7A-412E-B81F-D408508E7E40}"/>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10" name="Rectángulo 16">
              <a:extLst>
                <a:ext uri="{FF2B5EF4-FFF2-40B4-BE49-F238E27FC236}">
                  <a16:creationId xmlns:a16="http://schemas.microsoft.com/office/drawing/2014/main" id="{816B579E-4F6B-4C90-9BE8-9726F4804411}"/>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sp>
        <p:nvSpPr>
          <p:cNvPr id="22" name="Marcador de texto 2"/>
          <p:cNvSpPr>
            <a:spLocks noGrp="1"/>
          </p:cNvSpPr>
          <p:nvPr>
            <p:ph type="body" idx="1"/>
          </p:nvPr>
        </p:nvSpPr>
        <p:spPr>
          <a:xfrm>
            <a:off x="2098192" y="1219204"/>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6997" indent="0">
              <a:buNone/>
              <a:defRPr sz="1800">
                <a:solidFill>
                  <a:schemeClr val="tx1">
                    <a:tint val="75000"/>
                  </a:schemeClr>
                </a:solidFill>
              </a:defRPr>
            </a:lvl2pPr>
            <a:lvl3pPr marL="913995" indent="0">
              <a:buNone/>
              <a:defRPr sz="1600">
                <a:solidFill>
                  <a:schemeClr val="tx1">
                    <a:tint val="75000"/>
                  </a:schemeClr>
                </a:solidFill>
              </a:defRPr>
            </a:lvl3pPr>
            <a:lvl4pPr marL="1370993" indent="0">
              <a:buNone/>
              <a:defRPr sz="1400">
                <a:solidFill>
                  <a:schemeClr val="tx1">
                    <a:tint val="75000"/>
                  </a:schemeClr>
                </a:solidFill>
              </a:defRPr>
            </a:lvl4pPr>
            <a:lvl5pPr marL="1827990" indent="0">
              <a:buNone/>
              <a:defRPr sz="1400">
                <a:solidFill>
                  <a:schemeClr val="tx1">
                    <a:tint val="75000"/>
                  </a:schemeClr>
                </a:solidFill>
              </a:defRPr>
            </a:lvl5pPr>
            <a:lvl6pPr marL="2284988" indent="0">
              <a:buNone/>
              <a:defRPr sz="1400">
                <a:solidFill>
                  <a:schemeClr val="tx1">
                    <a:tint val="75000"/>
                  </a:schemeClr>
                </a:solidFill>
              </a:defRPr>
            </a:lvl6pPr>
            <a:lvl7pPr marL="2741987" indent="0">
              <a:buNone/>
              <a:defRPr sz="1400">
                <a:solidFill>
                  <a:schemeClr val="tx1">
                    <a:tint val="75000"/>
                  </a:schemeClr>
                </a:solidFill>
              </a:defRPr>
            </a:lvl7pPr>
            <a:lvl8pPr marL="3198984" indent="0">
              <a:buNone/>
              <a:defRPr sz="1400">
                <a:solidFill>
                  <a:schemeClr val="tx1">
                    <a:tint val="75000"/>
                  </a:schemeClr>
                </a:solidFill>
              </a:defRPr>
            </a:lvl8pPr>
            <a:lvl9pPr marL="3655982" indent="0">
              <a:buNone/>
              <a:defRPr sz="1400">
                <a:solidFill>
                  <a:schemeClr val="tx1">
                    <a:tint val="75000"/>
                  </a:schemeClr>
                </a:solidFill>
              </a:defRPr>
            </a:lvl9pPr>
          </a:lstStyle>
          <a:p>
            <a:pPr lvl="0"/>
            <a:r>
              <a:rPr lang="es-ES"/>
              <a:t>Haga clic para modificar el estilo de texto del patrón</a:t>
            </a:r>
          </a:p>
        </p:txBody>
      </p:sp>
      <p:sp>
        <p:nvSpPr>
          <p:cNvPr id="4" name="Marcador de gráfico 3"/>
          <p:cNvSpPr>
            <a:spLocks noGrp="1"/>
          </p:cNvSpPr>
          <p:nvPr>
            <p:ph type="chart" sz="quarter" idx="10"/>
          </p:nvPr>
        </p:nvSpPr>
        <p:spPr>
          <a:xfrm>
            <a:off x="2097620" y="2286002"/>
            <a:ext cx="9371893" cy="3776663"/>
          </a:xfrm>
          <a:noFill/>
          <a:ln>
            <a:noFill/>
          </a:ln>
        </p:spPr>
        <p:txBody>
          <a:bodyPr rtlCol="0">
            <a:normAutofit/>
          </a:bodyPr>
          <a:lstStyle>
            <a:lvl1pPr>
              <a:defRPr>
                <a:solidFill>
                  <a:srgbClr val="706F6F"/>
                </a:solidFill>
              </a:defRPr>
            </a:lvl1pPr>
          </a:lstStyle>
          <a:p>
            <a:pPr lvl="0"/>
            <a:endParaRPr lang="es-ES" noProof="0" dirty="0"/>
          </a:p>
        </p:txBody>
      </p:sp>
    </p:spTree>
    <p:extLst>
      <p:ext uri="{BB962C8B-B14F-4D97-AF65-F5344CB8AC3E}">
        <p14:creationId xmlns:p14="http://schemas.microsoft.com/office/powerpoint/2010/main" val="12723712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ítulo y objetos">
    <p:spTree>
      <p:nvGrpSpPr>
        <p:cNvPr id="1" name=""/>
        <p:cNvGrpSpPr/>
        <p:nvPr/>
      </p:nvGrpSpPr>
      <p:grpSpPr>
        <a:xfrm>
          <a:off x="0" y="0"/>
          <a:ext cx="0" cy="0"/>
          <a:chOff x="0" y="0"/>
          <a:chExt cx="0" cy="0"/>
        </a:xfrm>
      </p:grpSpPr>
      <p:pic>
        <p:nvPicPr>
          <p:cNvPr id="2" name="Imagen 9">
            <a:extLst>
              <a:ext uri="{FF2B5EF4-FFF2-40B4-BE49-F238E27FC236}">
                <a16:creationId xmlns:a16="http://schemas.microsoft.com/office/drawing/2014/main" id="{FDBB669F-17FE-4059-8730-5019B6BF949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75333" y="52392"/>
            <a:ext cx="2025651"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Agrupar 12">
            <a:extLst>
              <a:ext uri="{FF2B5EF4-FFF2-40B4-BE49-F238E27FC236}">
                <a16:creationId xmlns:a16="http://schemas.microsoft.com/office/drawing/2014/main" id="{ED955CFC-6B0C-4FA7-930B-F6AD6B75A88E}"/>
              </a:ext>
            </a:extLst>
          </p:cNvPr>
          <p:cNvGrpSpPr>
            <a:grpSpLocks/>
          </p:cNvGrpSpPr>
          <p:nvPr userDrawn="1"/>
        </p:nvGrpSpPr>
        <p:grpSpPr bwMode="auto">
          <a:xfrm>
            <a:off x="0" y="595317"/>
            <a:ext cx="12192000" cy="90487"/>
            <a:chOff x="1443904" y="3985173"/>
            <a:chExt cx="7700096" cy="180000"/>
          </a:xfrm>
        </p:grpSpPr>
        <p:sp>
          <p:nvSpPr>
            <p:cNvPr id="4" name="Rectángulo 13">
              <a:extLst>
                <a:ext uri="{FF2B5EF4-FFF2-40B4-BE49-F238E27FC236}">
                  <a16:creationId xmlns:a16="http://schemas.microsoft.com/office/drawing/2014/main" id="{2EB44CBA-26D8-490A-847F-9469A5DCC852}"/>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5" name="Rectángulo 14">
              <a:extLst>
                <a:ext uri="{FF2B5EF4-FFF2-40B4-BE49-F238E27FC236}">
                  <a16:creationId xmlns:a16="http://schemas.microsoft.com/office/drawing/2014/main" id="{CA3ADFD1-071B-4B2F-B4C8-48A98084B892}"/>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6" name="Rectángulo 15">
              <a:extLst>
                <a:ext uri="{FF2B5EF4-FFF2-40B4-BE49-F238E27FC236}">
                  <a16:creationId xmlns:a16="http://schemas.microsoft.com/office/drawing/2014/main" id="{E7D95446-7597-4995-A214-ABAB60B3FCDA}"/>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sp>
          <p:nvSpPr>
            <p:cNvPr id="7" name="Rectángulo 16">
              <a:extLst>
                <a:ext uri="{FF2B5EF4-FFF2-40B4-BE49-F238E27FC236}">
                  <a16:creationId xmlns:a16="http://schemas.microsoft.com/office/drawing/2014/main" id="{A32D9EF2-FAF9-4F14-9DBC-83FD78BDE199}"/>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997">
                <a:defRPr/>
              </a:pPr>
              <a:endParaRPr lang="es-ES_tradnl" sz="1800" dirty="0">
                <a:solidFill>
                  <a:prstClr val="white"/>
                </a:solidFill>
              </a:endParaRPr>
            </a:p>
          </p:txBody>
        </p:sp>
      </p:grpSp>
    </p:spTree>
    <p:extLst>
      <p:ext uri="{BB962C8B-B14F-4D97-AF65-F5344CB8AC3E}">
        <p14:creationId xmlns:p14="http://schemas.microsoft.com/office/powerpoint/2010/main" val="30806806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3" y="116632"/>
            <a:ext cx="7575287" cy="720080"/>
          </a:xfrm>
          <a:prstGeom prst="rect">
            <a:avLst/>
          </a:prstGeom>
        </p:spPr>
        <p:txBody>
          <a:bodyPr lIns="91413" tIns="45705" rIns="91413" bIns="45705" rtlCol="0">
            <a:noAutofit/>
          </a:bodyPr>
          <a:lstStyle/>
          <a:p>
            <a:r>
              <a:rPr lang="es-ES" dirty="0"/>
              <a:t>Haga clic para modificar el estilo de título del patrón</a:t>
            </a:r>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4" name="Marcador de fecha 3">
            <a:extLst>
              <a:ext uri="{FF2B5EF4-FFF2-40B4-BE49-F238E27FC236}">
                <a16:creationId xmlns:a16="http://schemas.microsoft.com/office/drawing/2014/main" id="{4AD10D86-5108-47B8-BA09-4DBB177D5A3F}"/>
              </a:ext>
            </a:extLst>
          </p:cNvPr>
          <p:cNvSpPr>
            <a:spLocks noGrp="1"/>
          </p:cNvSpPr>
          <p:nvPr>
            <p:ph type="dt" sz="half" idx="11"/>
          </p:nvPr>
        </p:nvSpPr>
        <p:spPr>
          <a:xfrm>
            <a:off x="9359900" y="6524625"/>
            <a:ext cx="1441451" cy="217488"/>
          </a:xfrm>
        </p:spPr>
        <p:txBody>
          <a:bodyPr wrap="none" lIns="91413" tIns="45705" rIns="91413" bIns="45705"/>
          <a:lstStyle>
            <a:lvl1pPr algn="ctr">
              <a:defRPr sz="1000" smtClean="0">
                <a:solidFill>
                  <a:srgbClr val="3C3C3C">
                    <a:tint val="75000"/>
                  </a:srgbClr>
                </a:solidFill>
              </a:defRPr>
            </a:lvl1pPr>
          </a:lstStyle>
          <a:p>
            <a:pPr>
              <a:defRPr/>
            </a:pPr>
            <a:fld id="{67128E13-0E03-40F8-97A9-1450EB3DC011}" type="datetime1">
              <a:rPr lang="es-ES"/>
              <a:pPr>
                <a:defRPr/>
              </a:pPr>
              <a:t>10/05/2019</a:t>
            </a:fld>
            <a:endParaRPr lang="es-ES" dirty="0"/>
          </a:p>
        </p:txBody>
      </p:sp>
      <p:sp>
        <p:nvSpPr>
          <p:cNvPr id="5" name="Marcador de pie de página 4">
            <a:extLst>
              <a:ext uri="{FF2B5EF4-FFF2-40B4-BE49-F238E27FC236}">
                <a16:creationId xmlns:a16="http://schemas.microsoft.com/office/drawing/2014/main" id="{08515885-1ADF-4D10-AAC5-5D7603E89250}"/>
              </a:ext>
            </a:extLst>
          </p:cNvPr>
          <p:cNvSpPr>
            <a:spLocks noGrp="1"/>
          </p:cNvSpPr>
          <p:nvPr>
            <p:ph type="ftr" sz="quarter" idx="12"/>
          </p:nvPr>
        </p:nvSpPr>
        <p:spPr>
          <a:xfrm>
            <a:off x="624422" y="6524625"/>
            <a:ext cx="8640233" cy="217488"/>
          </a:xfrm>
        </p:spPr>
        <p:txBody>
          <a:bodyPr wrap="none" lIns="91413" tIns="45705" rIns="91413" bIns="45705"/>
          <a:lstStyle>
            <a:lvl1pPr algn="l">
              <a:defRPr sz="1000" dirty="0">
                <a:solidFill>
                  <a:srgbClr val="3C3C3C">
                    <a:tint val="75000"/>
                  </a:srgbClr>
                </a:solidFill>
              </a:defRPr>
            </a:lvl1pPr>
          </a:lstStyle>
          <a:p>
            <a:pPr>
              <a:defRPr/>
            </a:pPr>
            <a:endParaRPr lang="es-ES"/>
          </a:p>
        </p:txBody>
      </p:sp>
    </p:spTree>
    <p:extLst>
      <p:ext uri="{BB962C8B-B14F-4D97-AF65-F5344CB8AC3E}">
        <p14:creationId xmlns:p14="http://schemas.microsoft.com/office/powerpoint/2010/main" val="2643743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pPr/>
              <a:t>10-05-2019</a:t>
            </a:fld>
            <a:endParaRPr lang="es-CL"/>
          </a:p>
        </p:txBody>
      </p:sp>
      <p:sp>
        <p:nvSpPr>
          <p:cNvPr id="5" name="Marcador de pie de página 4"/>
          <p:cNvSpPr>
            <a:spLocks noGrp="1"/>
          </p:cNvSpPr>
          <p:nvPr>
            <p:ph type="ftr" sz="quarter" idx="11"/>
          </p:nvPr>
        </p:nvSpPr>
        <p:spPr/>
        <p:txBody>
          <a:bodyPr/>
          <a:lstStyle/>
          <a:p>
            <a:endParaRPr lang="es-CL"/>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Tree>
    <p:extLst>
      <p:ext uri="{BB962C8B-B14F-4D97-AF65-F5344CB8AC3E}">
        <p14:creationId xmlns:p14="http://schemas.microsoft.com/office/powerpoint/2010/main" val="8915008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858247" y="5281329"/>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2"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600"/>
              </a:spcAft>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2245652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75332" y="51701"/>
            <a:ext cx="2026443" cy="593985"/>
          </a:xfrm>
          <a:prstGeom prst="rect">
            <a:avLst/>
          </a:prstGeom>
        </p:spPr>
      </p:pic>
      <p:sp>
        <p:nvSpPr>
          <p:cNvPr id="22" name="Marcador de texto 2"/>
          <p:cNvSpPr>
            <a:spLocks noGrp="1"/>
          </p:cNvSpPr>
          <p:nvPr>
            <p:ph type="body" idx="1" hasCustomPrompt="1"/>
          </p:nvPr>
        </p:nvSpPr>
        <p:spPr>
          <a:xfrm>
            <a:off x="2098192" y="1219206"/>
            <a:ext cx="7495821" cy="558801"/>
          </a:xfrm>
        </p:spPr>
        <p:txBody>
          <a:bodyPr wrap="none" lIns="0" tIns="0" rIns="0" bIns="0" anchor="b">
            <a:noAutofit/>
          </a:bodyPr>
          <a:lstStyle>
            <a:lvl1pPr marL="0" indent="0">
              <a:spcBef>
                <a:spcPts val="0"/>
              </a:spcBef>
              <a:buNone/>
              <a:defRPr sz="2800">
                <a:solidFill>
                  <a:schemeClr val="accent3"/>
                </a:solidFill>
                <a:latin typeface="+mj-lt"/>
              </a:defRPr>
            </a:lvl1pPr>
            <a:lvl2pPr marL="457062" indent="0">
              <a:buNone/>
              <a:defRPr sz="1800">
                <a:solidFill>
                  <a:schemeClr val="tx1">
                    <a:tint val="75000"/>
                  </a:schemeClr>
                </a:solidFill>
              </a:defRPr>
            </a:lvl2pPr>
            <a:lvl3pPr marL="914125" indent="0">
              <a:buNone/>
              <a:defRPr sz="1600">
                <a:solidFill>
                  <a:schemeClr val="tx1">
                    <a:tint val="75000"/>
                  </a:schemeClr>
                </a:solidFill>
              </a:defRPr>
            </a:lvl3pPr>
            <a:lvl4pPr marL="1371186" indent="0">
              <a:buNone/>
              <a:defRPr sz="1400">
                <a:solidFill>
                  <a:schemeClr val="tx1">
                    <a:tint val="75000"/>
                  </a:schemeClr>
                </a:solidFill>
              </a:defRPr>
            </a:lvl4pPr>
            <a:lvl5pPr marL="1828248" indent="0">
              <a:buNone/>
              <a:defRPr sz="1400">
                <a:solidFill>
                  <a:schemeClr val="tx1">
                    <a:tint val="75000"/>
                  </a:schemeClr>
                </a:solidFill>
              </a:defRPr>
            </a:lvl5pPr>
            <a:lvl6pPr marL="2285310" indent="0">
              <a:buNone/>
              <a:defRPr sz="1400">
                <a:solidFill>
                  <a:schemeClr val="tx1">
                    <a:tint val="75000"/>
                  </a:schemeClr>
                </a:solidFill>
              </a:defRPr>
            </a:lvl6pPr>
            <a:lvl7pPr marL="2742373" indent="0">
              <a:buNone/>
              <a:defRPr sz="1400">
                <a:solidFill>
                  <a:schemeClr val="tx1">
                    <a:tint val="75000"/>
                  </a:schemeClr>
                </a:solidFill>
              </a:defRPr>
            </a:lvl7pPr>
            <a:lvl8pPr marL="3199434" indent="0">
              <a:buNone/>
              <a:defRPr sz="1400">
                <a:solidFill>
                  <a:schemeClr val="tx1">
                    <a:tint val="75000"/>
                  </a:schemeClr>
                </a:solidFill>
              </a:defRPr>
            </a:lvl8pPr>
            <a:lvl9pPr marL="3656497" indent="0">
              <a:buNone/>
              <a:defRPr sz="1400">
                <a:solidFill>
                  <a:schemeClr val="tx1">
                    <a:tint val="75000"/>
                  </a:schemeClr>
                </a:solidFill>
              </a:defRPr>
            </a:lvl9pPr>
          </a:lstStyle>
          <a:p>
            <a:r>
              <a:rPr lang="es-ES" sz="2500" b="0" i="0" dirty="0">
                <a:solidFill>
                  <a:srgbClr val="8D8C8D"/>
                </a:solidFill>
                <a:latin typeface="Trebuchet MS"/>
                <a:ea typeface="Trebuchet MS"/>
                <a:cs typeface="Trebuchet MS"/>
              </a:rPr>
              <a:t>Título del gráfico y tabla</a:t>
            </a:r>
            <a:endParaRPr lang="es-ES_tradnl" dirty="0"/>
          </a:p>
        </p:txBody>
      </p:sp>
      <p:sp>
        <p:nvSpPr>
          <p:cNvPr id="4" name="Marcador de gráfico 3"/>
          <p:cNvSpPr>
            <a:spLocks noGrp="1"/>
          </p:cNvSpPr>
          <p:nvPr>
            <p:ph type="chart" sz="quarter" idx="10"/>
          </p:nvPr>
        </p:nvSpPr>
        <p:spPr>
          <a:xfrm>
            <a:off x="2097620" y="2286002"/>
            <a:ext cx="9371893" cy="3776663"/>
          </a:xfrm>
          <a:noFill/>
          <a:ln>
            <a:noFill/>
          </a:ln>
        </p:spPr>
        <p:txBody>
          <a:bodyPr/>
          <a:lstStyle>
            <a:lvl1pPr>
              <a:defRPr>
                <a:solidFill>
                  <a:srgbClr val="706F6F"/>
                </a:solidFill>
              </a:defRPr>
            </a:lvl1pPr>
          </a:lstStyle>
          <a:p>
            <a:endParaRPr lang="es-ES"/>
          </a:p>
        </p:txBody>
      </p:sp>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1588145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Tree>
    <p:extLst>
      <p:ext uri="{BB962C8B-B14F-4D97-AF65-F5344CB8AC3E}">
        <p14:creationId xmlns:p14="http://schemas.microsoft.com/office/powerpoint/2010/main" val="3035576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D222AEBF-5F0D-4926-839A-08580D4A539F}" type="datetime1">
              <a:rPr lang="es-ES" smtClean="0">
                <a:solidFill>
                  <a:srgbClr val="3C3C3C">
                    <a:tint val="75000"/>
                  </a:srgbClr>
                </a:solidFill>
              </a:rPr>
              <a:pPr/>
              <a:t>10/05/2019</a:t>
            </a:fld>
            <a:endParaRPr lang="es-ES" dirty="0">
              <a:solidFill>
                <a:srgbClr val="3C3C3C">
                  <a:tint val="75000"/>
                </a:srgb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364753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B7B9372-E4EB-4BE9-892A-6A2052DA70AC}" type="datetime1">
              <a:rPr lang="es-ES" smtClean="0">
                <a:solidFill>
                  <a:srgbClr val="3C3C3C">
                    <a:tint val="75000"/>
                  </a:srgbClr>
                </a:solidFill>
              </a:rPr>
              <a:pPr/>
              <a:t>10/05/2019</a:t>
            </a:fld>
            <a:endParaRPr lang="es-ES" dirty="0">
              <a:solidFill>
                <a:srgbClr val="3C3C3C">
                  <a:tint val="75000"/>
                </a:srgb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2334390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0850B5F2-D989-4FB5-B139-C98DAB695B1D}" type="datetime1">
              <a:rPr lang="es-ES" smtClean="0">
                <a:solidFill>
                  <a:srgbClr val="3C3C3C">
                    <a:tint val="75000"/>
                  </a:srgbClr>
                </a:solidFill>
              </a:rPr>
              <a:p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41141282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5726287A-7AE7-42A3-88C0-CD2098FCCE16}" type="datetime1">
              <a:rPr lang="es-ES" smtClean="0">
                <a:solidFill>
                  <a:srgbClr val="3C3C3C">
                    <a:tint val="75000"/>
                  </a:srgbClr>
                </a:solidFill>
              </a:rPr>
              <a:pPr/>
              <a:t>10/05/2019</a:t>
            </a:fld>
            <a:endParaRPr lang="es-ES" dirty="0">
              <a:solidFill>
                <a:srgbClr val="3C3C3C">
                  <a:tint val="75000"/>
                </a:srgb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0570708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F61EAE80-73B6-48C5-83CD-2B75EA597300}" type="datetime1">
              <a:rPr lang="es-ES" smtClean="0">
                <a:solidFill>
                  <a:srgbClr val="3C3C3C">
                    <a:tint val="75000"/>
                  </a:srgbClr>
                </a:solidFill>
              </a:rPr>
              <a:pPr/>
              <a:t>10/05/2019</a:t>
            </a:fld>
            <a:endParaRPr lang="es-ES" dirty="0">
              <a:solidFill>
                <a:srgbClr val="3C3C3C">
                  <a:tint val="75000"/>
                </a:srgb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22684336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2" y="1252324"/>
            <a:ext cx="1317977" cy="880533"/>
          </a:xfrm>
        </p:spPr>
        <p:txBody>
          <a:bodyPr wrap="none" tIns="0" rIns="0" bIns="0" anchor="b" anchorCtr="0">
            <a:noAutofit/>
          </a:bodyPr>
          <a:lstStyle>
            <a:lvl1pPr marL="0" indent="0" algn="r">
              <a:spcBef>
                <a:spcPts val="0"/>
              </a:spcBef>
              <a:buNone/>
              <a:defRPr sz="8000"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4" y="2132857"/>
            <a:ext cx="9409377" cy="2161009"/>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4" y="4509120"/>
            <a:ext cx="9936425" cy="2348880"/>
          </a:xfrm>
        </p:spPr>
        <p:txBody>
          <a:bodyPr>
            <a:noAutofit/>
          </a:bodyPr>
          <a:lstStyle>
            <a:lvl1pPr marL="0" indent="0">
              <a:buNone/>
              <a:defRPr/>
            </a:lvl1pPr>
          </a:lstStyle>
          <a:p>
            <a:r>
              <a:rPr lang="es-ES" dirty="0"/>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Tree>
    <p:extLst>
      <p:ext uri="{BB962C8B-B14F-4D97-AF65-F5344CB8AC3E}">
        <p14:creationId xmlns:p14="http://schemas.microsoft.com/office/powerpoint/2010/main" val="17142220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4" y="2132856"/>
            <a:ext cx="9409377" cy="4320480"/>
          </a:xfrm>
        </p:spPr>
        <p:txBody>
          <a:bodyPr vert="horz" lIns="91440" tIns="45720" rIns="91440" bIns="45720" rtlCol="0">
            <a:noAutofit/>
          </a:bodyPr>
          <a:lstStyle>
            <a:lvl1pPr>
              <a:spcAft>
                <a:spcPts val="600"/>
              </a:spcAft>
              <a:defRPr lang="es-ES" sz="1800" dirty="0" smtClean="0"/>
            </a:lvl1pPr>
            <a:lvl2pPr>
              <a:spcAft>
                <a:spcPts val="600"/>
              </a:spcAft>
              <a:defRPr lang="es-ES" sz="1600" dirty="0" smtClean="0"/>
            </a:lvl2pPr>
            <a:lvl3pPr>
              <a:spcAft>
                <a:spcPts val="600"/>
              </a:spcAft>
              <a:defRPr lang="es-ES" sz="1400" dirty="0" smtClean="0"/>
            </a:lvl3pPr>
            <a:lvl4pPr>
              <a:spcAft>
                <a:spcPts val="600"/>
              </a:spcAft>
              <a:defRPr lang="es-ES" sz="1200" dirty="0" smtClean="0"/>
            </a:lvl4pPr>
            <a:lvl5pPr>
              <a:spcAft>
                <a:spcPts val="600"/>
              </a:spcAft>
              <a:defRPr lang="es-CL" sz="120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240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fld id="{75A29842-5D40-459D-B4F9-8987C78FCAA2}" type="datetime1">
              <a:rPr lang="es-ES" smtClean="0">
                <a:solidFill>
                  <a:srgbClr val="3C3C3C">
                    <a:tint val="75000"/>
                  </a:srgbClr>
                </a:solidFill>
              </a:rPr>
              <a:pPr/>
              <a:t>10/05/2019</a:t>
            </a:fld>
            <a:endParaRPr lang="es-ES" dirty="0">
              <a:solidFill>
                <a:srgbClr val="3C3C3C">
                  <a:tint val="75000"/>
                </a:srgb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r>
              <a:rPr lang="pt-BR" dirty="0">
                <a:solidFill>
                  <a:srgbClr val="3C3C3C">
                    <a:tint val="75000"/>
                  </a:srgbClr>
                </a:solidFill>
              </a:rPr>
              <a:t>Directorio Minera Centinela N°9 - 27/01/2016</a:t>
            </a:r>
            <a:endParaRPr lang="es-ES" dirty="0">
              <a:solidFill>
                <a:srgbClr val="3C3C3C">
                  <a:tint val="75000"/>
                </a:srgb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11439964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384" y="27432"/>
            <a:ext cx="9765792" cy="530352"/>
          </a:xfrm>
          <a:prstGeom prst="rect">
            <a:avLst/>
          </a:prstGeom>
        </p:spPr>
        <p:txBody>
          <a:bodyPr/>
          <a:lstStyle/>
          <a:p>
            <a:r>
              <a:rPr lang="en-US"/>
              <a:t>Click to edit Master title style</a:t>
            </a:r>
            <a:endParaRPr lang="en-GB" dirty="0"/>
          </a:p>
        </p:txBody>
      </p:sp>
      <p:sp>
        <p:nvSpPr>
          <p:cNvPr id="5" name="Text Placeholder 4"/>
          <p:cNvSpPr>
            <a:spLocks noGrp="1"/>
          </p:cNvSpPr>
          <p:nvPr>
            <p:ph type="body" sz="quarter" idx="10"/>
          </p:nvPr>
        </p:nvSpPr>
        <p:spPr bwMode="gray">
          <a:xfrm>
            <a:off x="317270" y="1154097"/>
            <a:ext cx="11590645" cy="4525962"/>
          </a:xfrm>
          <a:prstGeom prst="rect">
            <a:avLst/>
          </a:prstGeom>
        </p:spPr>
        <p:txBody>
          <a:bodyPr/>
          <a:lstStyle>
            <a:lvl2pPr marL="458788" indent="-222250">
              <a:defRPr/>
            </a:lvl2pPr>
            <a:lvl3pPr marL="904875" indent="-211138">
              <a:defRPr/>
            </a:lvl3pPr>
            <a:lvl4pPr marL="1368425" indent="-2174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5777352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Tree>
    <p:extLst>
      <p:ext uri="{BB962C8B-B14F-4D97-AF65-F5344CB8AC3E}">
        <p14:creationId xmlns:p14="http://schemas.microsoft.com/office/powerpoint/2010/main" val="368953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grpSp>
        <p:nvGrpSpPr>
          <p:cNvPr id="13" name="Agrupar 12"/>
          <p:cNvGrpSpPr/>
          <p:nvPr userDrawn="1"/>
        </p:nvGrpSpPr>
        <p:grpSpPr>
          <a:xfrm>
            <a:off x="0" y="595697"/>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800"/>
            </a:p>
          </p:txBody>
        </p:sp>
      </p:grpSp>
    </p:spTree>
    <p:extLst>
      <p:ext uri="{BB962C8B-B14F-4D97-AF65-F5344CB8AC3E}">
        <p14:creationId xmlns:p14="http://schemas.microsoft.com/office/powerpoint/2010/main" val="40394608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4035"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Tree>
    <p:extLst>
      <p:ext uri="{BB962C8B-B14F-4D97-AF65-F5344CB8AC3E}">
        <p14:creationId xmlns:p14="http://schemas.microsoft.com/office/powerpoint/2010/main" val="11454837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fld id="{2BB703F1-74A1-AB4F-9446-295C17AB6A0F}" type="datetime1">
              <a:rPr lang="es-CL" smtClean="0">
                <a:solidFill>
                  <a:prstClr val="black">
                    <a:tint val="75000"/>
                  </a:prstClr>
                </a:solidFill>
              </a:rPr>
              <a:pPr/>
              <a:t>10-05-2019</a:t>
            </a:fld>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
        <p:nvSpPr>
          <p:cNvPr id="8" name="CuadroTexto 6"/>
          <p:cNvSpPr txBox="1"/>
          <p:nvPr userDrawn="1"/>
        </p:nvSpPr>
        <p:spPr>
          <a:xfrm>
            <a:off x="527380" y="136014"/>
            <a:ext cx="10752000" cy="197568"/>
          </a:xfrm>
          <a:prstGeom prst="rect">
            <a:avLst/>
          </a:prstGeom>
          <a:noFill/>
        </p:spPr>
        <p:txBody>
          <a:bodyPr wrap="square" lIns="0" tIns="0" rIns="0" bIns="0" rtlCol="0" anchor="b" anchorCtr="0">
            <a:spAutoFit/>
          </a:bodyPr>
          <a:lstStyle/>
          <a:p>
            <a:pPr defTabSz="446947" fontAlgn="base">
              <a:lnSpc>
                <a:spcPct val="90000"/>
              </a:lnSpc>
              <a:spcBef>
                <a:spcPct val="0"/>
              </a:spcBef>
              <a:spcAft>
                <a:spcPct val="0"/>
              </a:spcAft>
            </a:pPr>
            <a:r>
              <a:rPr lang="es-CL" sz="1400" dirty="0">
                <a:solidFill>
                  <a:srgbClr val="8D8C8D"/>
                </a:solidFill>
                <a:cs typeface="Trebuchet MS"/>
              </a:rPr>
              <a:t>OPR 11 de noviembre 2015</a:t>
            </a:r>
            <a:endParaRPr lang="es-CL" sz="1400" b="1" dirty="0">
              <a:solidFill>
                <a:srgbClr val="8D8C8D"/>
              </a:solidFill>
              <a:cs typeface="Trebuchet MS"/>
            </a:endParaRPr>
          </a:p>
        </p:txBody>
      </p:sp>
    </p:spTree>
    <p:extLst>
      <p:ext uri="{BB962C8B-B14F-4D97-AF65-F5344CB8AC3E}">
        <p14:creationId xmlns:p14="http://schemas.microsoft.com/office/powerpoint/2010/main" val="32050628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858247" y="5281330"/>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12192000" cy="3429000"/>
          </a:xfrm>
          <a:prstGeom prst="rect">
            <a:avLst/>
          </a:prstGeom>
        </p:spPr>
      </p:pic>
      <p:grpSp>
        <p:nvGrpSpPr>
          <p:cNvPr id="15" name="14 Grupo"/>
          <p:cNvGrpSpPr/>
          <p:nvPr userDrawn="1"/>
        </p:nvGrpSpPr>
        <p:grpSpPr>
          <a:xfrm rot="16200000">
            <a:off x="6023993"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grpSp>
      <p:sp>
        <p:nvSpPr>
          <p:cNvPr id="3" name="2 Título"/>
          <p:cNvSpPr>
            <a:spLocks noGrp="1"/>
          </p:cNvSpPr>
          <p:nvPr>
            <p:ph type="title"/>
          </p:nvPr>
        </p:nvSpPr>
        <p:spPr>
          <a:xfrm>
            <a:off x="623392" y="4149080"/>
            <a:ext cx="10945216" cy="1368152"/>
          </a:xfrm>
        </p:spPr>
        <p:txBody>
          <a:bodyPr>
            <a:noAutofit/>
          </a:bodyPr>
          <a:lstStyle>
            <a:lvl1pPr algn="l">
              <a:defRPr sz="2561">
                <a:solidFill>
                  <a:schemeClr val="accent3"/>
                </a:solidFill>
              </a:defRPr>
            </a:lvl1pPr>
          </a:lstStyle>
          <a:p>
            <a:r>
              <a:rPr lang="es-ES"/>
              <a:t>Haga clic para modificar el estilo de título del patrón</a:t>
            </a:r>
            <a:endParaRPr lang="es-CL" dirty="0"/>
          </a:p>
        </p:txBody>
      </p:sp>
      <p:sp>
        <p:nvSpPr>
          <p:cNvPr id="20" name="2 Subtítulo"/>
          <p:cNvSpPr>
            <a:spLocks noGrp="1"/>
          </p:cNvSpPr>
          <p:nvPr>
            <p:ph type="subTitle" idx="1"/>
          </p:nvPr>
        </p:nvSpPr>
        <p:spPr>
          <a:xfrm>
            <a:off x="623392" y="5733256"/>
            <a:ext cx="6624736" cy="864096"/>
          </a:xfrm>
          <a:prstGeom prst="rect">
            <a:avLst/>
          </a:prstGeom>
        </p:spPr>
        <p:txBody>
          <a:bodyPr>
            <a:noAutofit/>
          </a:bodyPr>
          <a:lstStyle>
            <a:lvl1pPr marL="0" indent="0" algn="l">
              <a:spcAft>
                <a:spcPts val="480"/>
              </a:spcAft>
              <a:buNone/>
              <a:defRPr sz="1441">
                <a:solidFill>
                  <a:schemeClr val="accent5"/>
                </a:solidFill>
              </a:defRPr>
            </a:lvl1pPr>
            <a:lvl2pPr marL="365870" indent="0" algn="ctr">
              <a:buNone/>
              <a:defRPr>
                <a:solidFill>
                  <a:schemeClr val="tx1">
                    <a:tint val="75000"/>
                  </a:schemeClr>
                </a:solidFill>
              </a:defRPr>
            </a:lvl2pPr>
            <a:lvl3pPr marL="731741" indent="0" algn="ctr">
              <a:buNone/>
              <a:defRPr>
                <a:solidFill>
                  <a:schemeClr val="tx1">
                    <a:tint val="75000"/>
                  </a:schemeClr>
                </a:solidFill>
              </a:defRPr>
            </a:lvl3pPr>
            <a:lvl4pPr marL="1097612" indent="0" algn="ctr">
              <a:buNone/>
              <a:defRPr>
                <a:solidFill>
                  <a:schemeClr val="tx1">
                    <a:tint val="75000"/>
                  </a:schemeClr>
                </a:solidFill>
              </a:defRPr>
            </a:lvl4pPr>
            <a:lvl5pPr marL="1463483" indent="0" algn="ctr">
              <a:buNone/>
              <a:defRPr>
                <a:solidFill>
                  <a:schemeClr val="tx1">
                    <a:tint val="75000"/>
                  </a:schemeClr>
                </a:solidFill>
              </a:defRPr>
            </a:lvl5pPr>
            <a:lvl6pPr marL="1829353" indent="0" algn="ctr">
              <a:buNone/>
              <a:defRPr>
                <a:solidFill>
                  <a:schemeClr val="tx1">
                    <a:tint val="75000"/>
                  </a:schemeClr>
                </a:solidFill>
              </a:defRPr>
            </a:lvl6pPr>
            <a:lvl7pPr marL="2195224" indent="0" algn="ctr">
              <a:buNone/>
              <a:defRPr>
                <a:solidFill>
                  <a:schemeClr val="tx1">
                    <a:tint val="75000"/>
                  </a:schemeClr>
                </a:solidFill>
              </a:defRPr>
            </a:lvl7pPr>
            <a:lvl8pPr marL="2561094" indent="0" algn="ctr">
              <a:buNone/>
              <a:defRPr>
                <a:solidFill>
                  <a:schemeClr val="tx1">
                    <a:tint val="75000"/>
                  </a:schemeClr>
                </a:solidFill>
              </a:defRPr>
            </a:lvl8pPr>
            <a:lvl9pPr marL="2926965"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9703074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2561">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441">
                <a:solidFill>
                  <a:schemeClr val="accent5"/>
                </a:solidFill>
              </a:defRPr>
            </a:lvl1pPr>
            <a:lvl2pPr marL="365870" indent="0" algn="ctr">
              <a:buNone/>
              <a:defRPr>
                <a:solidFill>
                  <a:schemeClr val="tx1">
                    <a:tint val="75000"/>
                  </a:schemeClr>
                </a:solidFill>
              </a:defRPr>
            </a:lvl2pPr>
            <a:lvl3pPr marL="731741" indent="0" algn="ctr">
              <a:buNone/>
              <a:defRPr>
                <a:solidFill>
                  <a:schemeClr val="tx1">
                    <a:tint val="75000"/>
                  </a:schemeClr>
                </a:solidFill>
              </a:defRPr>
            </a:lvl3pPr>
            <a:lvl4pPr marL="1097612" indent="0" algn="ctr">
              <a:buNone/>
              <a:defRPr>
                <a:solidFill>
                  <a:schemeClr val="tx1">
                    <a:tint val="75000"/>
                  </a:schemeClr>
                </a:solidFill>
              </a:defRPr>
            </a:lvl4pPr>
            <a:lvl5pPr marL="1463483" indent="0" algn="ctr">
              <a:buNone/>
              <a:defRPr>
                <a:solidFill>
                  <a:schemeClr val="tx1">
                    <a:tint val="75000"/>
                  </a:schemeClr>
                </a:solidFill>
              </a:defRPr>
            </a:lvl5pPr>
            <a:lvl6pPr marL="1829353" indent="0" algn="ctr">
              <a:buNone/>
              <a:defRPr>
                <a:solidFill>
                  <a:schemeClr val="tx1">
                    <a:tint val="75000"/>
                  </a:schemeClr>
                </a:solidFill>
              </a:defRPr>
            </a:lvl6pPr>
            <a:lvl7pPr marL="2195224" indent="0" algn="ctr">
              <a:buNone/>
              <a:defRPr>
                <a:solidFill>
                  <a:schemeClr val="tx1">
                    <a:tint val="75000"/>
                  </a:schemeClr>
                </a:solidFill>
              </a:defRPr>
            </a:lvl7pPr>
            <a:lvl8pPr marL="2561094" indent="0" algn="ctr">
              <a:buNone/>
              <a:defRPr>
                <a:solidFill>
                  <a:schemeClr val="tx1">
                    <a:tint val="75000"/>
                  </a:schemeClr>
                </a:solidFill>
              </a:defRPr>
            </a:lvl8pPr>
            <a:lvl9pPr marL="2926965"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grpSp>
    </p:spTree>
    <p:extLst>
      <p:ext uri="{BB962C8B-B14F-4D97-AF65-F5344CB8AC3E}">
        <p14:creationId xmlns:p14="http://schemas.microsoft.com/office/powerpoint/2010/main" val="6640455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1"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3" name="2 Marcador de contenido"/>
          <p:cNvSpPr>
            <a:spLocks noGrp="1"/>
          </p:cNvSpPr>
          <p:nvPr>
            <p:ph sz="quarter" idx="10"/>
          </p:nvPr>
        </p:nvSpPr>
        <p:spPr>
          <a:xfrm>
            <a:off x="623392" y="1268760"/>
            <a:ext cx="10945216" cy="5184576"/>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8"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9"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8081084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9" name="Marcador de texto 2"/>
          <p:cNvSpPr>
            <a:spLocks noGrp="1"/>
          </p:cNvSpPr>
          <p:nvPr>
            <p:ph idx="1"/>
          </p:nvPr>
        </p:nvSpPr>
        <p:spPr>
          <a:xfrm>
            <a:off x="62339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28" name="Marcador de texto 2"/>
          <p:cNvSpPr>
            <a:spLocks noGrp="1"/>
          </p:cNvSpPr>
          <p:nvPr>
            <p:ph idx="10"/>
          </p:nvPr>
        </p:nvSpPr>
        <p:spPr>
          <a:xfrm>
            <a:off x="6384032" y="1268760"/>
            <a:ext cx="5184576" cy="5184576"/>
          </a:xfrm>
          <a:prstGeom prst="rect">
            <a:avLst/>
          </a:prstGeom>
        </p:spPr>
        <p:txBody>
          <a:bodyPr vert="horz" lIns="91440" tIns="45720" rIns="91440" bIns="45720" rtlCol="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8"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9"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10"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11"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11531205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o a dos columnas (rebalse automático)">
    <p:spTree>
      <p:nvGrpSpPr>
        <p:cNvPr id="1" name=""/>
        <p:cNvGrpSpPr/>
        <p:nvPr/>
      </p:nvGrpSpPr>
      <p:grpSpPr>
        <a:xfrm>
          <a:off x="0" y="0"/>
          <a:ext cx="0" cy="0"/>
          <a:chOff x="0" y="0"/>
          <a:chExt cx="0" cy="0"/>
        </a:xfrm>
      </p:grpSpPr>
      <p:sp>
        <p:nvSpPr>
          <p:cNvPr id="7"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1" name="2 Marcador de contenido"/>
          <p:cNvSpPr>
            <a:spLocks noGrp="1"/>
          </p:cNvSpPr>
          <p:nvPr>
            <p:ph sz="quarter" idx="10"/>
          </p:nvPr>
        </p:nvSpPr>
        <p:spPr>
          <a:xfrm>
            <a:off x="623392" y="1268760"/>
            <a:ext cx="10945216" cy="5184576"/>
          </a:xfrm>
        </p:spPr>
        <p:txBody>
          <a:bodyPr numCol="2" spcCol="360000">
            <a:no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387254172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ólo tí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r>
              <a:rPr lang="es-ES"/>
              <a:t>Haga clic para modificar el estilo de título del patrón</a:t>
            </a:r>
            <a:endParaRPr lang="es-ES" dirty="0"/>
          </a:p>
        </p:txBody>
      </p:sp>
      <p:sp>
        <p:nvSpPr>
          <p:cNvPr id="10"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11"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12"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4240174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positiva en blanco">
    <p:spTree>
      <p:nvGrpSpPr>
        <p:cNvPr id="1" name=""/>
        <p:cNvGrpSpPr/>
        <p:nvPr/>
      </p:nvGrpSpPr>
      <p:grpSpPr>
        <a:xfrm>
          <a:off x="0" y="0"/>
          <a:ext cx="0" cy="0"/>
          <a:chOff x="0" y="0"/>
          <a:chExt cx="0" cy="0"/>
        </a:xfrm>
      </p:grpSpPr>
      <p:sp>
        <p:nvSpPr>
          <p:cNvPr id="5"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6"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7"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42117085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esumen ejecutivo">
    <p:spTree>
      <p:nvGrpSpPr>
        <p:cNvPr id="1" name=""/>
        <p:cNvGrpSpPr/>
        <p:nvPr/>
      </p:nvGrpSpPr>
      <p:grpSpPr>
        <a:xfrm>
          <a:off x="0" y="0"/>
          <a:ext cx="0" cy="0"/>
          <a:chOff x="0" y="0"/>
          <a:chExt cx="0" cy="0"/>
        </a:xfrm>
      </p:grpSpPr>
      <p:sp>
        <p:nvSpPr>
          <p:cNvPr id="6" name="Marcador de texto 24"/>
          <p:cNvSpPr>
            <a:spLocks noGrp="1"/>
          </p:cNvSpPr>
          <p:nvPr>
            <p:ph type="body" sz="quarter" idx="10" hasCustomPrompt="1"/>
          </p:nvPr>
        </p:nvSpPr>
        <p:spPr>
          <a:xfrm>
            <a:off x="758442" y="1252325"/>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7" name="2 Marcador de texto"/>
          <p:cNvSpPr>
            <a:spLocks noGrp="1"/>
          </p:cNvSpPr>
          <p:nvPr>
            <p:ph type="body" sz="quarter" idx="13"/>
          </p:nvPr>
        </p:nvSpPr>
        <p:spPr>
          <a:xfrm>
            <a:off x="2255576" y="2132858"/>
            <a:ext cx="9409377" cy="2161009"/>
          </a:xfrm>
        </p:spPr>
        <p:txBody>
          <a:bodyPr vert="horz" lIns="91440" tIns="45720" rIns="91440" bIns="45720" rtlCol="0">
            <a:noAutofit/>
          </a:bodyPr>
          <a:lstStyle>
            <a:lvl1pPr>
              <a:spcAft>
                <a:spcPts val="480"/>
              </a:spcAft>
              <a:defRPr lang="es-ES" sz="1441" dirty="0" smtClean="0"/>
            </a:lvl1pPr>
            <a:lvl2pPr>
              <a:spcAft>
                <a:spcPts val="480"/>
              </a:spcAft>
              <a:defRPr lang="es-ES" sz="1280" dirty="0" smtClean="0"/>
            </a:lvl2pPr>
            <a:lvl3pPr>
              <a:spcAft>
                <a:spcPts val="480"/>
              </a:spcAft>
              <a:defRPr lang="es-ES" sz="1120" dirty="0" smtClean="0"/>
            </a:lvl3pPr>
            <a:lvl4pPr>
              <a:spcAft>
                <a:spcPts val="480"/>
              </a:spcAft>
              <a:defRPr lang="es-ES" sz="960" dirty="0" smtClean="0"/>
            </a:lvl4pPr>
            <a:lvl5pPr>
              <a:spcAft>
                <a:spcPts val="480"/>
              </a:spcAft>
              <a:defRPr lang="es-CL" sz="96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8" name="4 Marcador de posición de imagen"/>
          <p:cNvSpPr>
            <a:spLocks noGrp="1"/>
          </p:cNvSpPr>
          <p:nvPr>
            <p:ph type="pic" sz="quarter" idx="14"/>
          </p:nvPr>
        </p:nvSpPr>
        <p:spPr>
          <a:xfrm>
            <a:off x="2255576" y="4509120"/>
            <a:ext cx="9936425" cy="2348880"/>
          </a:xfrm>
        </p:spPr>
        <p:txBody>
          <a:bodyPr>
            <a:noAutofit/>
          </a:bodyPr>
          <a:lstStyle>
            <a:lvl1pPr marL="0" indent="0">
              <a:buNone/>
              <a:defRPr/>
            </a:lvl1pPr>
          </a:lstStyle>
          <a:p>
            <a:r>
              <a:rPr lang="es-ES"/>
              <a:t>Haga clic en el icono para agregar una imagen</a:t>
            </a:r>
            <a:endParaRPr lang="es-CL" dirty="0"/>
          </a:p>
        </p:txBody>
      </p:sp>
      <p:sp>
        <p:nvSpPr>
          <p:cNvPr id="9" name="5 Título"/>
          <p:cNvSpPr>
            <a:spLocks noGrp="1"/>
          </p:cNvSpPr>
          <p:nvPr>
            <p:ph type="title"/>
          </p:nvPr>
        </p:nvSpPr>
        <p:spPr>
          <a:xfrm>
            <a:off x="2255574" y="1412776"/>
            <a:ext cx="9409045" cy="576064"/>
          </a:xfrm>
        </p:spPr>
        <p:txBody>
          <a:bodyPr anchor="b">
            <a:noAutofit/>
          </a:bodyPr>
          <a:lstStyle>
            <a:lvl1pPr>
              <a:defRPr sz="1920"/>
            </a:lvl1pPr>
          </a:lstStyle>
          <a:p>
            <a:r>
              <a:rPr lang="es-ES"/>
              <a:t>Haga clic para modificar el estilo de título del patrón</a:t>
            </a:r>
            <a:endParaRPr lang="es-CL" dirty="0"/>
          </a:p>
        </p:txBody>
      </p:sp>
    </p:spTree>
    <p:extLst>
      <p:ext uri="{BB962C8B-B14F-4D97-AF65-F5344CB8AC3E}">
        <p14:creationId xmlns:p14="http://schemas.microsoft.com/office/powerpoint/2010/main" val="19622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Slide Number Placeholder 6"/>
          <p:cNvSpPr>
            <a:spLocks noGrp="1"/>
          </p:cNvSpPr>
          <p:nvPr>
            <p:ph type="sldNum" sz="quarter" idx="10"/>
          </p:nvPr>
        </p:nvSpPr>
        <p:spPr>
          <a:xfrm>
            <a:off x="0" y="6397628"/>
            <a:ext cx="2844800" cy="365125"/>
          </a:xfrm>
          <a:prstGeom prst="rect">
            <a:avLst/>
          </a:prstGeom>
        </p:spPr>
        <p:txBody>
          <a:bodyPr/>
          <a:lstStyle>
            <a:lvl1pPr>
              <a:defRPr sz="1600">
                <a:latin typeface="Arial" pitchFamily="34" charset="0"/>
              </a:defRPr>
            </a:lvl1pPr>
          </a:lstStyle>
          <a:p>
            <a:pPr>
              <a:defRPr/>
            </a:pPr>
            <a:fld id="{22D51B29-230D-4CFC-9447-11778C8794F0}" type="slidenum">
              <a:rPr lang="en-US" smtClean="0">
                <a:solidFill>
                  <a:prstClr val="black">
                    <a:tint val="75000"/>
                  </a:prstClr>
                </a:solidFill>
              </a:rPr>
              <a:pPr>
                <a:defRPr/>
              </a:pPr>
              <a:t>‹Nº›</a:t>
            </a:fld>
            <a:endParaRPr lang="en-US" dirty="0">
              <a:solidFill>
                <a:prstClr val="black">
                  <a:tint val="75000"/>
                </a:prstClr>
              </a:solidFill>
            </a:endParaRPr>
          </a:p>
        </p:txBody>
      </p:sp>
    </p:spTree>
    <p:extLst>
      <p:ext uri="{BB962C8B-B14F-4D97-AF65-F5344CB8AC3E}">
        <p14:creationId xmlns:p14="http://schemas.microsoft.com/office/powerpoint/2010/main" val="247200733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o comprimido">
    <p:spTree>
      <p:nvGrpSpPr>
        <p:cNvPr id="1" name=""/>
        <p:cNvGrpSpPr/>
        <p:nvPr/>
      </p:nvGrpSpPr>
      <p:grpSpPr>
        <a:xfrm>
          <a:off x="0" y="0"/>
          <a:ext cx="0" cy="0"/>
          <a:chOff x="0" y="0"/>
          <a:chExt cx="0" cy="0"/>
        </a:xfrm>
      </p:grpSpPr>
      <p:sp>
        <p:nvSpPr>
          <p:cNvPr id="11" name="2 Marcador de texto"/>
          <p:cNvSpPr>
            <a:spLocks noGrp="1"/>
          </p:cNvSpPr>
          <p:nvPr>
            <p:ph type="body" sz="quarter" idx="13"/>
          </p:nvPr>
        </p:nvSpPr>
        <p:spPr>
          <a:xfrm>
            <a:off x="2255576" y="2132856"/>
            <a:ext cx="9409377" cy="4320480"/>
          </a:xfrm>
        </p:spPr>
        <p:txBody>
          <a:bodyPr vert="horz" lIns="91440" tIns="45720" rIns="91440" bIns="45720" rtlCol="0">
            <a:noAutofit/>
          </a:bodyPr>
          <a:lstStyle>
            <a:lvl1pPr>
              <a:spcAft>
                <a:spcPts val="480"/>
              </a:spcAft>
              <a:defRPr lang="es-ES" sz="1441" dirty="0" smtClean="0"/>
            </a:lvl1pPr>
            <a:lvl2pPr>
              <a:spcAft>
                <a:spcPts val="480"/>
              </a:spcAft>
              <a:defRPr lang="es-ES" sz="1280" dirty="0" smtClean="0"/>
            </a:lvl2pPr>
            <a:lvl3pPr>
              <a:spcAft>
                <a:spcPts val="480"/>
              </a:spcAft>
              <a:defRPr lang="es-ES" sz="1120" dirty="0" smtClean="0"/>
            </a:lvl3pPr>
            <a:lvl4pPr>
              <a:spcAft>
                <a:spcPts val="480"/>
              </a:spcAft>
              <a:defRPr lang="es-ES" sz="960" dirty="0" smtClean="0"/>
            </a:lvl4pPr>
            <a:lvl5pPr>
              <a:spcAft>
                <a:spcPts val="480"/>
              </a:spcAft>
              <a:defRPr lang="es-CL" sz="960" dirty="0"/>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dirty="0"/>
          </a:p>
        </p:txBody>
      </p:sp>
      <p:sp>
        <p:nvSpPr>
          <p:cNvPr id="12" name="5 Título"/>
          <p:cNvSpPr>
            <a:spLocks noGrp="1"/>
          </p:cNvSpPr>
          <p:nvPr>
            <p:ph type="title"/>
          </p:nvPr>
        </p:nvSpPr>
        <p:spPr>
          <a:xfrm>
            <a:off x="2255574" y="1412776"/>
            <a:ext cx="9409045" cy="576064"/>
          </a:xfrm>
        </p:spPr>
        <p:txBody>
          <a:bodyPr anchor="b">
            <a:noAutofit/>
          </a:bodyPr>
          <a:lstStyle>
            <a:lvl1pPr>
              <a:defRPr sz="1920"/>
            </a:lvl1pPr>
          </a:lstStyle>
          <a:p>
            <a:r>
              <a:rPr lang="es-ES"/>
              <a:t>Haga clic para modificar el estilo de título del patrón</a:t>
            </a:r>
            <a:endParaRPr lang="es-CL" dirty="0"/>
          </a:p>
        </p:txBody>
      </p:sp>
      <p:sp>
        <p:nvSpPr>
          <p:cNvPr id="7"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endParaRPr lang="es-ES" dirty="0">
              <a:solidFill>
                <a:prstClr val="black">
                  <a:tint val="75000"/>
                </a:prstClr>
              </a:solidFill>
            </a:endParaRPr>
          </a:p>
        </p:txBody>
      </p:sp>
      <p:sp>
        <p:nvSpPr>
          <p:cNvPr id="13"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endParaRPr lang="es-ES" dirty="0">
              <a:solidFill>
                <a:prstClr val="black">
                  <a:tint val="75000"/>
                </a:prstClr>
              </a:solidFill>
            </a:endParaRPr>
          </a:p>
        </p:txBody>
      </p:sp>
      <p:sp>
        <p:nvSpPr>
          <p:cNvPr id="14"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fld id="{6BDCBE57-3DF8-E34A-A687-20DD8272C65F}" type="slidenum">
              <a:rPr lang="es-ES" smtClean="0">
                <a:solidFill>
                  <a:prstClr val="white"/>
                </a:solidFill>
              </a:rPr>
              <a:pPr/>
              <a:t>‹Nº›</a:t>
            </a:fld>
            <a:endParaRPr lang="es-ES">
              <a:solidFill>
                <a:prstClr val="white"/>
              </a:solidFill>
            </a:endParaRPr>
          </a:p>
        </p:txBody>
      </p:sp>
    </p:spTree>
    <p:extLst>
      <p:ext uri="{BB962C8B-B14F-4D97-AF65-F5344CB8AC3E}">
        <p14:creationId xmlns:p14="http://schemas.microsoft.com/office/powerpoint/2010/main" val="5489325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78072" y="103876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58442" y="894834"/>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1233300" y="1775368"/>
            <a:ext cx="10418951" cy="2136233"/>
          </a:xfrm>
        </p:spPr>
        <p:txBody>
          <a:bodyPr wrap="square" lIns="0" tIns="0" rIns="0" bIns="0" numCol="1" spcCol="180000">
            <a:noAutofit/>
          </a:bodyPr>
          <a:lstStyle>
            <a:lvl1pPr marL="0" marR="0" indent="0" algn="just" defTabSz="365870" rtl="0" eaLnBrk="1" fontAlgn="auto" latinLnBrk="0" hangingPunct="1">
              <a:lnSpc>
                <a:spcPct val="100000"/>
              </a:lnSpc>
              <a:spcBef>
                <a:spcPts val="0"/>
              </a:spcBef>
              <a:spcAft>
                <a:spcPts val="480"/>
              </a:spcAft>
              <a:buClrTx/>
              <a:buSzTx/>
              <a:buFont typeface="Arial"/>
              <a:buNone/>
              <a:tabLst/>
              <a:defRPr sz="1280" baseline="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 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endParaRPr lang="es-ES_tradnl" dirty="0"/>
          </a:p>
        </p:txBody>
      </p:sp>
      <p:sp>
        <p:nvSpPr>
          <p:cNvPr id="35" name="Marcador de posición de imagen 34"/>
          <p:cNvSpPr>
            <a:spLocks noGrp="1"/>
          </p:cNvSpPr>
          <p:nvPr>
            <p:ph type="pic" sz="quarter" idx="12"/>
          </p:nvPr>
        </p:nvSpPr>
        <p:spPr>
          <a:xfrm>
            <a:off x="1233301" y="4113741"/>
            <a:ext cx="10958699" cy="2744260"/>
          </a:xfrm>
        </p:spPr>
        <p:txBody>
          <a:bodyPr/>
          <a:lstStyle>
            <a:lvl1pPr>
              <a:defRPr>
                <a:solidFill>
                  <a:schemeClr val="accent5"/>
                </a:solidFill>
              </a:defRPr>
            </a:lvl1pPr>
          </a:lstStyle>
          <a:p>
            <a:endParaRPr lang="es-ES"/>
          </a:p>
        </p:txBody>
      </p:sp>
      <p:grpSp>
        <p:nvGrpSpPr>
          <p:cNvPr id="27" name="Agrupar 26"/>
          <p:cNvGrpSpPr/>
          <p:nvPr userDrawn="1"/>
        </p:nvGrpSpPr>
        <p:grpSpPr>
          <a:xfrm rot="5400000">
            <a:off x="-3309002" y="3308998"/>
            <a:ext cx="6858003" cy="239997"/>
            <a:chOff x="1443904" y="3985173"/>
            <a:chExt cx="7700096" cy="180001"/>
          </a:xfrm>
        </p:grpSpPr>
        <p:sp>
          <p:nvSpPr>
            <p:cNvPr id="28" name="Rectángulo 27"/>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0" name="Rectángulo 29"/>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1" name="Rectángulo 3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2" name="Rectángulo 31"/>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grpSp>
      <p:pic>
        <p:nvPicPr>
          <p:cNvPr id="13" name="Imagen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41242849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Título y objetos">
    <p:spTree>
      <p:nvGrpSpPr>
        <p:cNvPr id="1" name=""/>
        <p:cNvGrpSpPr/>
        <p:nvPr/>
      </p:nvGrpSpPr>
      <p:grpSpPr>
        <a:xfrm>
          <a:off x="0" y="0"/>
          <a:ext cx="0" cy="0"/>
          <a:chOff x="0" y="0"/>
          <a:chExt cx="0" cy="0"/>
        </a:xfrm>
      </p:grpSpPr>
      <p:grpSp>
        <p:nvGrpSpPr>
          <p:cNvPr id="12" name="Agrupar 11"/>
          <p:cNvGrpSpPr/>
          <p:nvPr userDrawn="1"/>
        </p:nvGrpSpPr>
        <p:grpSpPr>
          <a:xfrm rot="5400000">
            <a:off x="-3309002" y="3308998"/>
            <a:ext cx="6858003" cy="239997"/>
            <a:chOff x="1443904" y="3985173"/>
            <a:chExt cx="7700096" cy="180001"/>
          </a:xfrm>
        </p:grpSpPr>
        <p:sp>
          <p:nvSpPr>
            <p:cNvPr id="13" name="Rectángulo 12"/>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14" name="Rectángulo 13"/>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21" name="Rectángulo 2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23" name="Rectángulo 22"/>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grpSp>
      <p:pic>
        <p:nvPicPr>
          <p:cNvPr id="8" name="Imagen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159018030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78072" y="103876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58442" y="894834"/>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1233300" y="1775368"/>
            <a:ext cx="10418951" cy="2136233"/>
          </a:xfrm>
        </p:spPr>
        <p:txBody>
          <a:bodyPr wrap="square" lIns="0" tIns="0" rIns="0" bIns="0" numCol="1" spcCol="180000">
            <a:noAutofit/>
          </a:bodyPr>
          <a:lstStyle>
            <a:lvl1pPr marL="0" marR="0" indent="0" algn="just" defTabSz="365870" rtl="0" eaLnBrk="1" fontAlgn="auto" latinLnBrk="0" hangingPunct="1">
              <a:lnSpc>
                <a:spcPct val="100000"/>
              </a:lnSpc>
              <a:spcBef>
                <a:spcPts val="0"/>
              </a:spcBef>
              <a:spcAft>
                <a:spcPts val="480"/>
              </a:spcAft>
              <a:buClrTx/>
              <a:buSzTx/>
              <a:buFont typeface="Arial"/>
              <a:buNone/>
              <a:tabLst/>
              <a:defRPr sz="1280" baseline="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 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endParaRPr lang="es-ES_tradnl" dirty="0"/>
          </a:p>
        </p:txBody>
      </p:sp>
      <p:sp>
        <p:nvSpPr>
          <p:cNvPr id="35" name="Marcador de posición de imagen 34"/>
          <p:cNvSpPr>
            <a:spLocks noGrp="1"/>
          </p:cNvSpPr>
          <p:nvPr>
            <p:ph type="pic" sz="quarter" idx="12"/>
          </p:nvPr>
        </p:nvSpPr>
        <p:spPr>
          <a:xfrm>
            <a:off x="1233301" y="4113741"/>
            <a:ext cx="10958699" cy="2744260"/>
          </a:xfrm>
        </p:spPr>
        <p:txBody>
          <a:bodyPr/>
          <a:lstStyle>
            <a:lvl1pPr>
              <a:defRPr>
                <a:solidFill>
                  <a:schemeClr val="accent5"/>
                </a:solidFill>
              </a:defRPr>
            </a:lvl1pPr>
          </a:lstStyle>
          <a:p>
            <a:endParaRPr lang="es-ES"/>
          </a:p>
        </p:txBody>
      </p:sp>
      <p:grpSp>
        <p:nvGrpSpPr>
          <p:cNvPr id="27" name="Agrupar 26"/>
          <p:cNvGrpSpPr/>
          <p:nvPr userDrawn="1"/>
        </p:nvGrpSpPr>
        <p:grpSpPr>
          <a:xfrm rot="5400000">
            <a:off x="-3309002" y="3308998"/>
            <a:ext cx="6858003" cy="239997"/>
            <a:chOff x="1443904" y="3985173"/>
            <a:chExt cx="7700096" cy="180001"/>
          </a:xfrm>
        </p:grpSpPr>
        <p:sp>
          <p:nvSpPr>
            <p:cNvPr id="28" name="Rectángulo 27"/>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0" name="Rectángulo 29"/>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1" name="Rectángulo 3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sp>
          <p:nvSpPr>
            <p:cNvPr id="32" name="Rectángulo 31"/>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srgbClr val="FFFFFF"/>
                </a:solidFill>
              </a:endParaRPr>
            </a:p>
          </p:txBody>
        </p:sp>
      </p:grpSp>
      <p:pic>
        <p:nvPicPr>
          <p:cNvPr id="13" name="Imagen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89803" y="216272"/>
            <a:ext cx="2336975" cy="711066"/>
          </a:xfrm>
          <a:prstGeom prst="rect">
            <a:avLst/>
          </a:prstGeom>
        </p:spPr>
      </p:pic>
    </p:spTree>
    <p:extLst>
      <p:ext uri="{BB962C8B-B14F-4D97-AF65-F5344CB8AC3E}">
        <p14:creationId xmlns:p14="http://schemas.microsoft.com/office/powerpoint/2010/main" val="31263643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endParaRPr lang="es-CL">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a:solidFill>
                <a:prstClr val="black">
                  <a:tint val="75000"/>
                </a:prstClr>
              </a:solidFill>
            </a:endParaRPr>
          </a:p>
        </p:txBody>
      </p:sp>
      <p:sp>
        <p:nvSpPr>
          <p:cNvPr id="6" name="Marcador de número de diapositiva 5"/>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a:solidFill>
                <a:prstClr val="black">
                  <a:tint val="75000"/>
                </a:prstClr>
              </a:solidFill>
            </a:endParaRPr>
          </a:p>
        </p:txBody>
      </p:sp>
    </p:spTree>
    <p:extLst>
      <p:ext uri="{BB962C8B-B14F-4D97-AF65-F5344CB8AC3E}">
        <p14:creationId xmlns:p14="http://schemas.microsoft.com/office/powerpoint/2010/main" val="33206851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2"/>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L"/>
          </a:p>
        </p:txBody>
      </p:sp>
      <p:sp>
        <p:nvSpPr>
          <p:cNvPr id="6" name="Rectangle 6"/>
          <p:cNvSpPr>
            <a:spLocks noGrp="1" noChangeArrowheads="1"/>
          </p:cNvSpPr>
          <p:nvPr>
            <p:ph type="sldNum" sz="quarter" idx="11"/>
          </p:nvPr>
        </p:nvSpPr>
        <p:spPr>
          <a:xfrm>
            <a:off x="10981267" y="6515100"/>
            <a:ext cx="1041400" cy="226268"/>
          </a:xfrm>
          <a:ln/>
        </p:spPr>
        <p:txBody>
          <a:bodyPr/>
          <a:lstStyle>
            <a:lvl1pPr>
              <a:defRPr/>
            </a:lvl1pPr>
          </a:lstStyle>
          <a:p>
            <a:pPr>
              <a:defRPr/>
            </a:pPr>
            <a:fld id="{8D2A6DDE-0D90-4B6A-9349-BB7859D6E4F3}" type="slidenum">
              <a:rPr lang="es-CL" smtClean="0">
                <a:solidFill>
                  <a:prstClr val="black">
                    <a:tint val="75000"/>
                  </a:prstClr>
                </a:solidFill>
              </a:rPr>
              <a:pPr>
                <a:defRPr/>
              </a:pPr>
              <a:t>‹Nº›</a:t>
            </a:fld>
            <a:endParaRPr lang="es-CL" dirty="0">
              <a:solidFill>
                <a:prstClr val="black">
                  <a:tint val="75000"/>
                </a:prstClr>
              </a:solidFill>
            </a:endParaRPr>
          </a:p>
        </p:txBody>
      </p:sp>
    </p:spTree>
    <p:extLst>
      <p:ext uri="{BB962C8B-B14F-4D97-AF65-F5344CB8AC3E}">
        <p14:creationId xmlns:p14="http://schemas.microsoft.com/office/powerpoint/2010/main" val="22566189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ólo el título">
    <p:spTree>
      <p:nvGrpSpPr>
        <p:cNvPr id="1" name=""/>
        <p:cNvGrpSpPr/>
        <p:nvPr/>
      </p:nvGrpSpPr>
      <p:grpSpPr>
        <a:xfrm>
          <a:off x="0" y="0"/>
          <a:ext cx="0" cy="0"/>
          <a:chOff x="0" y="0"/>
          <a:chExt cx="0" cy="0"/>
        </a:xfrm>
      </p:grpSpPr>
      <p:graphicFrame>
        <p:nvGraphicFramePr>
          <p:cNvPr id="5" name="AutoShape 2"/>
          <p:cNvGraphicFramePr>
            <a:graphicFrameLocks/>
          </p:cNvGraphicFramePr>
          <p:nvPr>
            <p:custDataLst>
              <p:tags r:id="rId2"/>
            </p:custData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spid="_x0000_s28063" name="think-cell Slide" r:id="rId9" imgW="0" imgH="0" progId="">
                  <p:embed/>
                </p:oleObj>
              </mc:Choice>
              <mc:Fallback>
                <p:oleObj name="think-cell Slide" r:id="rId9" imgW="0" imgH="0" progId="">
                  <p:embed/>
                  <p:pic>
                    <p:nvPicPr>
                      <p:cNvPr id="5" name="AutoShape 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McK 1. On-page tracker" hidden="1"/>
          <p:cNvSpPr>
            <a:spLocks noChangeArrowheads="1"/>
          </p:cNvSpPr>
          <p:nvPr>
            <p:custDataLst>
              <p:tags r:id="rId3"/>
            </p:custDataLst>
          </p:nvPr>
        </p:nvSpPr>
        <p:spPr bwMode="auto">
          <a:xfrm>
            <a:off x="161990" y="27538"/>
            <a:ext cx="581891" cy="172355"/>
          </a:xfrm>
          <a:prstGeom prst="rect">
            <a:avLst/>
          </a:prstGeom>
          <a:noFill/>
          <a:ln>
            <a:noFill/>
          </a:ln>
          <a:extLst/>
        </p:spPr>
        <p:txBody>
          <a:bodyPr wrap="none" lIns="0" tIns="0" rIns="0" bIns="0">
            <a:spAutoFit/>
          </a:bodyPr>
          <a:lstStyle/>
          <a:p>
            <a:pPr defTabSz="365832" fontAlgn="base">
              <a:spcBef>
                <a:spcPct val="0"/>
              </a:spcBef>
              <a:spcAft>
                <a:spcPct val="0"/>
              </a:spcAft>
              <a:defRPr/>
            </a:pPr>
            <a:r>
              <a:rPr lang="es-ES" sz="1120">
                <a:solidFill>
                  <a:srgbClr val="808080"/>
                </a:solidFill>
                <a:ea typeface="ＭＳ Ｐゴシック" pitchFamily="34" charset="-128"/>
              </a:rPr>
              <a:t>TRACKER</a:t>
            </a:r>
          </a:p>
        </p:txBody>
      </p:sp>
      <p:sp>
        <p:nvSpPr>
          <p:cNvPr id="17" name="McK 3. Unit of measure" hidden="1"/>
          <p:cNvSpPr txBox="1">
            <a:spLocks noChangeArrowheads="1"/>
          </p:cNvSpPr>
          <p:nvPr>
            <p:custDataLst>
              <p:tags r:id="rId4"/>
            </p:custDataLst>
          </p:nvPr>
        </p:nvSpPr>
        <p:spPr bwMode="auto">
          <a:xfrm>
            <a:off x="161986" y="542617"/>
            <a:ext cx="4973989" cy="172355"/>
          </a:xfrm>
          <a:prstGeom prst="rect">
            <a:avLst/>
          </a:prstGeom>
          <a:noFill/>
          <a:ln>
            <a:noFill/>
          </a:ln>
          <a:extLst/>
        </p:spPr>
        <p:txBody>
          <a:bodyPr lIns="0" tIns="0" rIns="0" bIns="0">
            <a:spAutoFit/>
          </a:bodyPr>
          <a:lstStyle>
            <a:lvl1pPr defTabSz="895350" eaLnBrk="0" hangingPunct="0">
              <a:defRPr sz="1200">
                <a:solidFill>
                  <a:schemeClr val="tx1"/>
                </a:solidFill>
                <a:latin typeface="Arial" pitchFamily="34" charset="0"/>
                <a:ea typeface="ＭＳ Ｐゴシック" pitchFamily="34" charset="-128"/>
              </a:defRPr>
            </a:lvl1pPr>
            <a:lvl2pPr marL="742950" indent="-285750" defTabSz="895350" eaLnBrk="0" hangingPunct="0">
              <a:defRPr sz="1200">
                <a:solidFill>
                  <a:schemeClr val="tx1"/>
                </a:solidFill>
                <a:latin typeface="Arial" pitchFamily="34" charset="0"/>
                <a:ea typeface="ＭＳ Ｐゴシック" pitchFamily="34" charset="-128"/>
              </a:defRPr>
            </a:lvl2pPr>
            <a:lvl3pPr marL="1143000" indent="-228600" defTabSz="895350" eaLnBrk="0" hangingPunct="0">
              <a:defRPr sz="1200">
                <a:solidFill>
                  <a:schemeClr val="tx1"/>
                </a:solidFill>
                <a:latin typeface="Arial" pitchFamily="34" charset="0"/>
                <a:ea typeface="ＭＳ Ｐゴシック" pitchFamily="34" charset="-128"/>
              </a:defRPr>
            </a:lvl3pPr>
            <a:lvl4pPr marL="1600200" indent="-228600" defTabSz="895350" eaLnBrk="0" hangingPunct="0">
              <a:defRPr sz="1200">
                <a:solidFill>
                  <a:schemeClr val="tx1"/>
                </a:solidFill>
                <a:latin typeface="Arial" pitchFamily="34" charset="0"/>
                <a:ea typeface="ＭＳ Ｐゴシック" pitchFamily="34" charset="-128"/>
              </a:defRPr>
            </a:lvl4pPr>
            <a:lvl5pPr marL="2057400" indent="-228600" defTabSz="895350" eaLnBrk="0" hangingPunct="0">
              <a:defRPr sz="1200">
                <a:solidFill>
                  <a:schemeClr val="tx1"/>
                </a:solidFill>
                <a:latin typeface="Arial" pitchFamily="34" charset="0"/>
                <a:ea typeface="ＭＳ Ｐゴシック" pitchFamily="34" charset="-128"/>
              </a:defRPr>
            </a:lvl5pPr>
            <a:lvl6pPr marL="2514600" indent="-228600" defTabSz="895350" eaLnBrk="0" fontAlgn="base" hangingPunct="0">
              <a:spcBef>
                <a:spcPct val="0"/>
              </a:spcBef>
              <a:spcAft>
                <a:spcPct val="0"/>
              </a:spcAft>
              <a:defRPr sz="1200">
                <a:solidFill>
                  <a:schemeClr val="tx1"/>
                </a:solidFill>
                <a:latin typeface="Arial" pitchFamily="34" charset="0"/>
                <a:ea typeface="ＭＳ Ｐゴシック" pitchFamily="34" charset="-128"/>
              </a:defRPr>
            </a:lvl6pPr>
            <a:lvl7pPr marL="2971800" indent="-228600" defTabSz="895350" eaLnBrk="0" fontAlgn="base" hangingPunct="0">
              <a:spcBef>
                <a:spcPct val="0"/>
              </a:spcBef>
              <a:spcAft>
                <a:spcPct val="0"/>
              </a:spcAft>
              <a:defRPr sz="1200">
                <a:solidFill>
                  <a:schemeClr val="tx1"/>
                </a:solidFill>
                <a:latin typeface="Arial" pitchFamily="34" charset="0"/>
                <a:ea typeface="ＭＳ Ｐゴシック" pitchFamily="34" charset="-128"/>
              </a:defRPr>
            </a:lvl7pPr>
            <a:lvl8pPr marL="3429000" indent="-228600" defTabSz="895350" eaLnBrk="0" fontAlgn="base" hangingPunct="0">
              <a:spcBef>
                <a:spcPct val="0"/>
              </a:spcBef>
              <a:spcAft>
                <a:spcPct val="0"/>
              </a:spcAft>
              <a:defRPr sz="1200">
                <a:solidFill>
                  <a:schemeClr val="tx1"/>
                </a:solidFill>
                <a:latin typeface="Arial" pitchFamily="34" charset="0"/>
                <a:ea typeface="ＭＳ Ｐゴシック" pitchFamily="34" charset="-128"/>
              </a:defRPr>
            </a:lvl8pPr>
            <a:lvl9pPr marL="3886200" indent="-228600" defTabSz="895350" eaLnBrk="0" fontAlgn="base" hangingPunct="0">
              <a:spcBef>
                <a:spcPct val="0"/>
              </a:spcBef>
              <a:spcAft>
                <a:spcPct val="0"/>
              </a:spcAft>
              <a:defRPr sz="1200">
                <a:solidFill>
                  <a:schemeClr val="tx1"/>
                </a:solidFill>
                <a:latin typeface="Arial" pitchFamily="34" charset="0"/>
                <a:ea typeface="ＭＳ Ｐゴシック" pitchFamily="34" charset="-128"/>
              </a:defRPr>
            </a:lvl9pPr>
          </a:lstStyle>
          <a:p>
            <a:pPr eaLnBrk="1" fontAlgn="base" hangingPunct="1">
              <a:spcBef>
                <a:spcPct val="0"/>
              </a:spcBef>
              <a:spcAft>
                <a:spcPct val="0"/>
              </a:spcAft>
              <a:defRPr/>
            </a:pPr>
            <a:r>
              <a:rPr lang="es-ES" sz="1120">
                <a:solidFill>
                  <a:srgbClr val="808080"/>
                </a:solidFill>
                <a:cs typeface="ＭＳ Ｐゴシック" charset="-128"/>
              </a:rPr>
              <a:t>Unit of measure</a:t>
            </a:r>
          </a:p>
        </p:txBody>
      </p:sp>
      <p:grpSp>
        <p:nvGrpSpPr>
          <p:cNvPr id="18" name="ACET" hidden="1"/>
          <p:cNvGrpSpPr>
            <a:grpSpLocks/>
          </p:cNvGrpSpPr>
          <p:nvPr>
            <p:custDataLst>
              <p:tags r:id="rId5"/>
            </p:custDataLst>
          </p:nvPr>
        </p:nvGrpSpPr>
        <p:grpSpPr bwMode="auto">
          <a:xfrm>
            <a:off x="1976210" y="1255301"/>
            <a:ext cx="5801189" cy="413034"/>
            <a:chOff x="915" y="775"/>
            <a:chExt cx="2686" cy="255"/>
          </a:xfrm>
        </p:grpSpPr>
        <p:cxnSp>
          <p:nvCxnSpPr>
            <p:cNvPr id="19" name="AutoShape 249" hidden="1"/>
            <p:cNvCxnSpPr>
              <a:cxnSpLocks noChangeShapeType="1"/>
            </p:cNvCxnSpPr>
            <p:nvPr/>
          </p:nvCxnSpPr>
          <p:spPr bwMode="auto">
            <a:xfrm>
              <a:off x="915" y="1030"/>
              <a:ext cx="2686" cy="0"/>
            </a:xfrm>
            <a:prstGeom prst="straightConnector1">
              <a:avLst/>
            </a:prstGeom>
            <a:noFill/>
            <a:ln w="9525">
              <a:solidFill>
                <a:schemeClr val="tx1"/>
              </a:solidFill>
              <a:round/>
              <a:headEnd/>
              <a:tailEnd/>
            </a:ln>
          </p:spPr>
        </p:cxnSp>
        <p:sp>
          <p:nvSpPr>
            <p:cNvPr id="20" name="AutoShape 250" hidden="1"/>
            <p:cNvSpPr>
              <a:spLocks noChangeArrowheads="1"/>
            </p:cNvSpPr>
            <p:nvPr/>
          </p:nvSpPr>
          <p:spPr bwMode="auto">
            <a:xfrm>
              <a:off x="915" y="775"/>
              <a:ext cx="2686" cy="255"/>
            </a:xfrm>
            <a:prstGeom prst="leftRightArrow">
              <a:avLst>
                <a:gd name="adj1" fmla="val 100000"/>
                <a:gd name="adj2" fmla="val 0"/>
              </a:avLst>
            </a:prstGeom>
            <a:noFill/>
            <a:ln>
              <a:noFill/>
            </a:ln>
            <a:extLst/>
          </p:spPr>
          <p:txBody>
            <a:bodyPr lIns="0" tIns="0" rIns="0" bIns="18288" anchor="b">
              <a:spAutoFit/>
            </a:bodyPr>
            <a:lstStyle/>
            <a:p>
              <a:pPr defTabSz="365832" fontAlgn="base">
                <a:spcBef>
                  <a:spcPct val="0"/>
                </a:spcBef>
                <a:spcAft>
                  <a:spcPct val="0"/>
                </a:spcAft>
                <a:defRPr/>
              </a:pPr>
              <a:r>
                <a:rPr lang="es-ES" sz="1280" b="1">
                  <a:solidFill>
                    <a:srgbClr val="333333"/>
                  </a:solidFill>
                  <a:ea typeface="ＭＳ Ｐゴシック" pitchFamily="34" charset="-128"/>
                </a:rPr>
                <a:t>Título</a:t>
              </a:r>
            </a:p>
            <a:p>
              <a:pPr defTabSz="365832" fontAlgn="base">
                <a:spcBef>
                  <a:spcPct val="0"/>
                </a:spcBef>
                <a:spcAft>
                  <a:spcPct val="0"/>
                </a:spcAft>
                <a:defRPr/>
              </a:pPr>
              <a:r>
                <a:rPr lang="es-ES" sz="1280">
                  <a:solidFill>
                    <a:srgbClr val="808080"/>
                  </a:solidFill>
                  <a:ea typeface="ＭＳ Ｐゴシック" pitchFamily="34" charset="-128"/>
                </a:rPr>
                <a:t>Unit of measure</a:t>
              </a:r>
            </a:p>
          </p:txBody>
        </p:sp>
      </p:grpSp>
      <p:sp>
        <p:nvSpPr>
          <p:cNvPr id="21" name="Working Draft" hidden="1"/>
          <p:cNvSpPr txBox="1">
            <a:spLocks noChangeArrowheads="1"/>
          </p:cNvSpPr>
          <p:nvPr>
            <p:custDataLst>
              <p:tags r:id="rId6"/>
            </p:custDataLst>
          </p:nvPr>
        </p:nvSpPr>
        <p:spPr bwMode="auto">
          <a:xfrm rot="5400000">
            <a:off x="11406076" y="2778996"/>
            <a:ext cx="1381789" cy="73866"/>
          </a:xfrm>
          <a:prstGeom prst="rect">
            <a:avLst/>
          </a:prstGeom>
          <a:noFill/>
          <a:ln w="9525">
            <a:noFill/>
            <a:miter lim="800000"/>
            <a:headEnd/>
            <a:tailEnd/>
          </a:ln>
          <a:effectLst/>
        </p:spPr>
        <p:txBody>
          <a:bodyPr wrap="none" lIns="0" tIns="0" rIns="0" bIns="0">
            <a:spAutoFit/>
          </a:bodyPr>
          <a:lstStyle>
            <a:lvl1pPr eaLnBrk="0" hangingPunct="0">
              <a:defRPr sz="1400" b="1">
                <a:solidFill>
                  <a:schemeClr val="tx1"/>
                </a:solidFill>
                <a:latin typeface="Arial" charset="0"/>
                <a:ea typeface="ＭＳ Ｐゴシック" charset="0"/>
                <a:cs typeface="ＭＳ Ｐゴシック" charset="0"/>
              </a:defRPr>
            </a:lvl1pPr>
            <a:lvl2pPr marL="37931725" indent="-37474525" eaLnBrk="0" hangingPunct="0">
              <a:defRPr sz="1400" b="1">
                <a:solidFill>
                  <a:schemeClr val="tx1"/>
                </a:solidFill>
                <a:latin typeface="Arial" charset="0"/>
                <a:ea typeface="ＭＳ Ｐゴシック" charset="0"/>
              </a:defRPr>
            </a:lvl2pPr>
            <a:lvl3pPr eaLnBrk="0" hangingPunct="0">
              <a:defRPr sz="1400" b="1">
                <a:solidFill>
                  <a:schemeClr val="tx1"/>
                </a:solidFill>
                <a:latin typeface="Arial" charset="0"/>
                <a:ea typeface="ＭＳ Ｐゴシック" charset="0"/>
              </a:defRPr>
            </a:lvl3pPr>
            <a:lvl4pPr eaLnBrk="0" hangingPunct="0">
              <a:defRPr sz="1400" b="1">
                <a:solidFill>
                  <a:schemeClr val="tx1"/>
                </a:solidFill>
                <a:latin typeface="Arial" charset="0"/>
                <a:ea typeface="ＭＳ Ｐゴシック" charset="0"/>
              </a:defRPr>
            </a:lvl4pPr>
            <a:lvl5pPr eaLnBrk="0" hangingPunct="0">
              <a:defRPr sz="1400" b="1">
                <a:solidFill>
                  <a:schemeClr val="tx1"/>
                </a:solidFill>
                <a:latin typeface="Arial" charset="0"/>
                <a:ea typeface="ＭＳ Ｐゴシック" charset="0"/>
              </a:defRPr>
            </a:lvl5pPr>
            <a:lvl6pPr marL="457200" eaLnBrk="0" fontAlgn="base" hangingPunct="0">
              <a:spcBef>
                <a:spcPct val="0"/>
              </a:spcBef>
              <a:spcAft>
                <a:spcPct val="0"/>
              </a:spcAft>
              <a:defRPr sz="1400" b="1">
                <a:solidFill>
                  <a:schemeClr val="tx1"/>
                </a:solidFill>
                <a:latin typeface="Arial" charset="0"/>
                <a:ea typeface="ＭＳ Ｐゴシック" charset="0"/>
              </a:defRPr>
            </a:lvl6pPr>
            <a:lvl7pPr marL="914400" eaLnBrk="0" fontAlgn="base" hangingPunct="0">
              <a:spcBef>
                <a:spcPct val="0"/>
              </a:spcBef>
              <a:spcAft>
                <a:spcPct val="0"/>
              </a:spcAft>
              <a:defRPr sz="1400" b="1">
                <a:solidFill>
                  <a:schemeClr val="tx1"/>
                </a:solidFill>
                <a:latin typeface="Arial" charset="0"/>
                <a:ea typeface="ＭＳ Ｐゴシック" charset="0"/>
              </a:defRPr>
            </a:lvl7pPr>
            <a:lvl8pPr marL="1371600" eaLnBrk="0" fontAlgn="base" hangingPunct="0">
              <a:spcBef>
                <a:spcPct val="0"/>
              </a:spcBef>
              <a:spcAft>
                <a:spcPct val="0"/>
              </a:spcAft>
              <a:defRPr sz="1400" b="1">
                <a:solidFill>
                  <a:schemeClr val="tx1"/>
                </a:solidFill>
                <a:latin typeface="Arial" charset="0"/>
                <a:ea typeface="ＭＳ Ｐゴシック" charset="0"/>
              </a:defRPr>
            </a:lvl8pPr>
            <a:lvl9pPr marL="1828800" eaLnBrk="0" fontAlgn="base" hangingPunct="0">
              <a:spcBef>
                <a:spcPct val="0"/>
              </a:spcBef>
              <a:spcAft>
                <a:spcPct val="0"/>
              </a:spcAft>
              <a:defRPr sz="1400" b="1">
                <a:solidFill>
                  <a:schemeClr val="tx1"/>
                </a:solidFill>
                <a:latin typeface="Arial" charset="0"/>
                <a:ea typeface="ＭＳ Ｐゴシック" charset="0"/>
              </a:defRPr>
            </a:lvl9pPr>
          </a:lstStyle>
          <a:p>
            <a:pPr defTabSz="365832" eaLnBrk="1" fontAlgn="base" hangingPunct="1">
              <a:spcBef>
                <a:spcPct val="0"/>
              </a:spcBef>
              <a:spcAft>
                <a:spcPct val="0"/>
              </a:spcAft>
              <a:defRPr/>
            </a:pPr>
            <a:r>
              <a:rPr lang="en-US" sz="480" b="0">
                <a:solidFill>
                  <a:srgbClr val="333333"/>
                </a:solidFill>
              </a:rPr>
              <a:t>Working Draft - Last Modified 05-07-2010 18:44:35</a:t>
            </a:r>
            <a:endParaRPr lang="es-ES" sz="1280" b="0">
              <a:solidFill>
                <a:srgbClr val="333333"/>
              </a:solidFill>
            </a:endParaRPr>
          </a:p>
        </p:txBody>
      </p:sp>
      <p:sp>
        <p:nvSpPr>
          <p:cNvPr id="22" name="Printed" hidden="1"/>
          <p:cNvSpPr txBox="1">
            <a:spLocks noChangeArrowheads="1"/>
          </p:cNvSpPr>
          <p:nvPr>
            <p:custDataLst>
              <p:tags r:id="rId7"/>
            </p:custDataLst>
          </p:nvPr>
        </p:nvSpPr>
        <p:spPr bwMode="auto">
          <a:xfrm rot="5400000">
            <a:off x="11999190" y="3940354"/>
            <a:ext cx="195566" cy="73866"/>
          </a:xfrm>
          <a:prstGeom prst="rect">
            <a:avLst/>
          </a:prstGeom>
          <a:noFill/>
          <a:ln w="9525">
            <a:noFill/>
            <a:miter lim="800000"/>
            <a:headEnd/>
            <a:tailEnd/>
          </a:ln>
          <a:effectLst/>
        </p:spPr>
        <p:txBody>
          <a:bodyPr wrap="none" lIns="0" tIns="0" rIns="0" bIns="0">
            <a:spAutoFit/>
          </a:bodyPr>
          <a:lstStyle>
            <a:lvl1pPr eaLnBrk="0" hangingPunct="0">
              <a:defRPr sz="1400" b="1">
                <a:solidFill>
                  <a:schemeClr val="tx1"/>
                </a:solidFill>
                <a:latin typeface="Arial" charset="0"/>
                <a:ea typeface="ＭＳ Ｐゴシック" charset="0"/>
                <a:cs typeface="ＭＳ Ｐゴシック" charset="0"/>
              </a:defRPr>
            </a:lvl1pPr>
            <a:lvl2pPr marL="37931725" indent="-37474525" eaLnBrk="0" hangingPunct="0">
              <a:defRPr sz="1400" b="1">
                <a:solidFill>
                  <a:schemeClr val="tx1"/>
                </a:solidFill>
                <a:latin typeface="Arial" charset="0"/>
                <a:ea typeface="ＭＳ Ｐゴシック" charset="0"/>
              </a:defRPr>
            </a:lvl2pPr>
            <a:lvl3pPr eaLnBrk="0" hangingPunct="0">
              <a:defRPr sz="1400" b="1">
                <a:solidFill>
                  <a:schemeClr val="tx1"/>
                </a:solidFill>
                <a:latin typeface="Arial" charset="0"/>
                <a:ea typeface="ＭＳ Ｐゴシック" charset="0"/>
              </a:defRPr>
            </a:lvl3pPr>
            <a:lvl4pPr eaLnBrk="0" hangingPunct="0">
              <a:defRPr sz="1400" b="1">
                <a:solidFill>
                  <a:schemeClr val="tx1"/>
                </a:solidFill>
                <a:latin typeface="Arial" charset="0"/>
                <a:ea typeface="ＭＳ Ｐゴシック" charset="0"/>
              </a:defRPr>
            </a:lvl4pPr>
            <a:lvl5pPr eaLnBrk="0" hangingPunct="0">
              <a:defRPr sz="1400" b="1">
                <a:solidFill>
                  <a:schemeClr val="tx1"/>
                </a:solidFill>
                <a:latin typeface="Arial" charset="0"/>
                <a:ea typeface="ＭＳ Ｐゴシック" charset="0"/>
              </a:defRPr>
            </a:lvl5pPr>
            <a:lvl6pPr marL="457200" eaLnBrk="0" fontAlgn="base" hangingPunct="0">
              <a:spcBef>
                <a:spcPct val="0"/>
              </a:spcBef>
              <a:spcAft>
                <a:spcPct val="0"/>
              </a:spcAft>
              <a:defRPr sz="1400" b="1">
                <a:solidFill>
                  <a:schemeClr val="tx1"/>
                </a:solidFill>
                <a:latin typeface="Arial" charset="0"/>
                <a:ea typeface="ＭＳ Ｐゴシック" charset="0"/>
              </a:defRPr>
            </a:lvl6pPr>
            <a:lvl7pPr marL="914400" eaLnBrk="0" fontAlgn="base" hangingPunct="0">
              <a:spcBef>
                <a:spcPct val="0"/>
              </a:spcBef>
              <a:spcAft>
                <a:spcPct val="0"/>
              </a:spcAft>
              <a:defRPr sz="1400" b="1">
                <a:solidFill>
                  <a:schemeClr val="tx1"/>
                </a:solidFill>
                <a:latin typeface="Arial" charset="0"/>
                <a:ea typeface="ＭＳ Ｐゴシック" charset="0"/>
              </a:defRPr>
            </a:lvl7pPr>
            <a:lvl8pPr marL="1371600" eaLnBrk="0" fontAlgn="base" hangingPunct="0">
              <a:spcBef>
                <a:spcPct val="0"/>
              </a:spcBef>
              <a:spcAft>
                <a:spcPct val="0"/>
              </a:spcAft>
              <a:defRPr sz="1400" b="1">
                <a:solidFill>
                  <a:schemeClr val="tx1"/>
                </a:solidFill>
                <a:latin typeface="Arial" charset="0"/>
                <a:ea typeface="ＭＳ Ｐゴシック" charset="0"/>
              </a:defRPr>
            </a:lvl8pPr>
            <a:lvl9pPr marL="1828800" eaLnBrk="0" fontAlgn="base" hangingPunct="0">
              <a:spcBef>
                <a:spcPct val="0"/>
              </a:spcBef>
              <a:spcAft>
                <a:spcPct val="0"/>
              </a:spcAft>
              <a:defRPr sz="1400" b="1">
                <a:solidFill>
                  <a:schemeClr val="tx1"/>
                </a:solidFill>
                <a:latin typeface="Arial" charset="0"/>
                <a:ea typeface="ＭＳ Ｐゴシック" charset="0"/>
              </a:defRPr>
            </a:lvl9pPr>
          </a:lstStyle>
          <a:p>
            <a:pPr defTabSz="365832" eaLnBrk="1" fontAlgn="base" hangingPunct="1">
              <a:spcBef>
                <a:spcPct val="0"/>
              </a:spcBef>
              <a:spcAft>
                <a:spcPct val="0"/>
              </a:spcAft>
              <a:defRPr/>
            </a:pPr>
            <a:r>
              <a:rPr lang="es-ES" sz="480" b="0">
                <a:solidFill>
                  <a:srgbClr val="333333"/>
                </a:solidFill>
              </a:rPr>
              <a:t>Printed</a:t>
            </a:r>
            <a:endParaRPr lang="es-ES" sz="1280" b="0">
              <a:solidFill>
                <a:srgbClr val="333333"/>
              </a:solidFill>
            </a:endParaRPr>
          </a:p>
        </p:txBody>
      </p:sp>
      <p:sp>
        <p:nvSpPr>
          <p:cNvPr id="7" name="Marcador de texto 4"/>
          <p:cNvSpPr>
            <a:spLocks noGrp="1"/>
          </p:cNvSpPr>
          <p:nvPr>
            <p:ph type="body" sz="quarter" idx="3"/>
          </p:nvPr>
        </p:nvSpPr>
        <p:spPr>
          <a:xfrm>
            <a:off x="1523745" y="76969"/>
            <a:ext cx="6105360" cy="320692"/>
          </a:xfrm>
          <a:prstGeom prst="rect">
            <a:avLst/>
          </a:prstGeom>
        </p:spPr>
        <p:txBody>
          <a:bodyPr anchor="ctr">
            <a:noAutofit/>
          </a:bodyPr>
          <a:lstStyle>
            <a:lvl1pPr marL="0" indent="0" algn="l">
              <a:buNone/>
              <a:defRPr sz="1040" b="0"/>
            </a:lvl1pPr>
            <a:lvl2pPr marL="340119" indent="0">
              <a:buNone/>
              <a:defRPr sz="1520" b="1"/>
            </a:lvl2pPr>
            <a:lvl3pPr marL="680246" indent="0">
              <a:buNone/>
              <a:defRPr sz="1360" b="1"/>
            </a:lvl3pPr>
            <a:lvl4pPr marL="1020371" indent="0">
              <a:buNone/>
              <a:defRPr sz="1200" b="1"/>
            </a:lvl4pPr>
            <a:lvl5pPr marL="1360499" indent="0">
              <a:buNone/>
              <a:defRPr sz="1200" b="1"/>
            </a:lvl5pPr>
            <a:lvl6pPr marL="1700625" indent="0">
              <a:buNone/>
              <a:defRPr sz="1200" b="1"/>
            </a:lvl6pPr>
            <a:lvl7pPr marL="2040735" indent="0">
              <a:buNone/>
              <a:defRPr sz="1200" b="1"/>
            </a:lvl7pPr>
            <a:lvl8pPr marL="2380863" indent="0">
              <a:buNone/>
              <a:defRPr sz="1200" b="1"/>
            </a:lvl8pPr>
            <a:lvl9pPr marL="2720986" indent="0">
              <a:buNone/>
              <a:defRPr sz="1200" b="1"/>
            </a:lvl9pPr>
          </a:lstStyle>
          <a:p>
            <a:pPr lvl="0"/>
            <a:r>
              <a:rPr lang="es-ES_tradnl" dirty="0"/>
              <a:t>Haga clic para modificar el estilo de texto del patrón</a:t>
            </a:r>
          </a:p>
        </p:txBody>
      </p:sp>
      <p:sp>
        <p:nvSpPr>
          <p:cNvPr id="8" name="Marcador de texto 2"/>
          <p:cNvSpPr>
            <a:spLocks noGrp="1"/>
          </p:cNvSpPr>
          <p:nvPr>
            <p:ph type="body" idx="13"/>
          </p:nvPr>
        </p:nvSpPr>
        <p:spPr>
          <a:xfrm>
            <a:off x="897204" y="1240245"/>
            <a:ext cx="10454037" cy="309179"/>
          </a:xfrm>
          <a:prstGeom prst="rect">
            <a:avLst/>
          </a:prstGeom>
        </p:spPr>
        <p:txBody>
          <a:bodyPr>
            <a:noAutofit/>
          </a:bodyPr>
          <a:lstStyle>
            <a:lvl1pPr marL="0" indent="0" algn="l">
              <a:buNone/>
              <a:defRPr sz="1280" b="0"/>
            </a:lvl1pPr>
            <a:lvl2pPr marL="340119" indent="0">
              <a:buNone/>
              <a:defRPr sz="1520" b="1"/>
            </a:lvl2pPr>
            <a:lvl3pPr marL="680246" indent="0">
              <a:buNone/>
              <a:defRPr sz="1360" b="1"/>
            </a:lvl3pPr>
            <a:lvl4pPr marL="1020371" indent="0">
              <a:buNone/>
              <a:defRPr sz="1200" b="1"/>
            </a:lvl4pPr>
            <a:lvl5pPr marL="1360499" indent="0">
              <a:buNone/>
              <a:defRPr sz="1200" b="1"/>
            </a:lvl5pPr>
            <a:lvl6pPr marL="1700625" indent="0">
              <a:buNone/>
              <a:defRPr sz="1200" b="1"/>
            </a:lvl6pPr>
            <a:lvl7pPr marL="2040735" indent="0">
              <a:buNone/>
              <a:defRPr sz="1200" b="1"/>
            </a:lvl7pPr>
            <a:lvl8pPr marL="2380863" indent="0">
              <a:buNone/>
              <a:defRPr sz="1200" b="1"/>
            </a:lvl8pPr>
            <a:lvl9pPr marL="2720986" indent="0">
              <a:buNone/>
              <a:defRPr sz="1200" b="1"/>
            </a:lvl9pPr>
          </a:lstStyle>
          <a:p>
            <a:pPr lvl="0"/>
            <a:r>
              <a:rPr lang="es-ES_tradnl" dirty="0"/>
              <a:t>Haga clic para modificar el estilo de texto del patrón</a:t>
            </a:r>
          </a:p>
        </p:txBody>
      </p:sp>
      <p:sp>
        <p:nvSpPr>
          <p:cNvPr id="25" name="Marcador de pie de página 3"/>
          <p:cNvSpPr>
            <a:spLocks noGrp="1"/>
          </p:cNvSpPr>
          <p:nvPr>
            <p:ph type="ftr" sz="quarter" idx="14"/>
          </p:nvPr>
        </p:nvSpPr>
        <p:spPr>
          <a:xfrm>
            <a:off x="896317" y="5975240"/>
            <a:ext cx="10455529" cy="364442"/>
          </a:xfrm>
          <a:prstGeom prst="rect">
            <a:avLst/>
          </a:prstGeom>
        </p:spPr>
        <p:txBody>
          <a:bodyPr vert="horz" wrap="square" lIns="85007" tIns="42511" rIns="85007" bIns="42511" numCol="1" anchor="t" anchorCtr="0" compatLnSpc="1">
            <a:prstTxWarp prst="textNoShape">
              <a:avLst/>
            </a:prstTxWarp>
          </a:bodyPr>
          <a:lstStyle>
            <a:lvl1pPr>
              <a:defRPr sz="960" b="0">
                <a:solidFill>
                  <a:srgbClr val="333333"/>
                </a:solidFill>
                <a:latin typeface="Arial" charset="0"/>
                <a:ea typeface="ＭＳ Ｐゴシック" pitchFamily="34" charset="-128"/>
                <a:cs typeface="+mn-cs"/>
              </a:defRPr>
            </a:lvl1pPr>
          </a:lstStyle>
          <a:p>
            <a:pPr fontAlgn="base">
              <a:spcBef>
                <a:spcPct val="0"/>
              </a:spcBef>
              <a:spcAft>
                <a:spcPct val="0"/>
              </a:spcAft>
              <a:defRPr/>
            </a:pPr>
            <a:endParaRPr lang="es-ES_tradnl"/>
          </a:p>
        </p:txBody>
      </p:sp>
      <p:sp>
        <p:nvSpPr>
          <p:cNvPr id="26" name="Marcador de número de diapositiva 4"/>
          <p:cNvSpPr>
            <a:spLocks noGrp="1"/>
          </p:cNvSpPr>
          <p:nvPr>
            <p:ph type="sldNum" sz="quarter" idx="15"/>
          </p:nvPr>
        </p:nvSpPr>
        <p:spPr>
          <a:xfrm>
            <a:off x="8737600" y="6356352"/>
            <a:ext cx="2844800" cy="365125"/>
          </a:xfrm>
          <a:prstGeom prst="rect">
            <a:avLst/>
          </a:prstGeom>
        </p:spPr>
        <p:txBody>
          <a:bodyPr/>
          <a:lstStyle>
            <a:lvl1pPr>
              <a:defRPr b="1"/>
            </a:lvl1pPr>
          </a:lstStyle>
          <a:p>
            <a:pPr>
              <a:defRPr/>
            </a:pPr>
            <a:fld id="{2BD91032-E8AB-4289-9B53-FCD0BC323A9E}" type="slidenum">
              <a:rPr lang="es-ES_tradnl">
                <a:solidFill>
                  <a:prstClr val="black">
                    <a:tint val="75000"/>
                  </a:prstClr>
                </a:solidFill>
              </a:rPr>
              <a:pPr>
                <a:defRPr/>
              </a:pPr>
              <a:t>‹Nº›</a:t>
            </a:fld>
            <a:endParaRPr lang="es-ES_tradnl">
              <a:solidFill>
                <a:prstClr val="black">
                  <a:tint val="75000"/>
                </a:prstClr>
              </a:solidFill>
            </a:endParaRPr>
          </a:p>
        </p:txBody>
      </p:sp>
    </p:spTree>
    <p:extLst>
      <p:ext uri="{BB962C8B-B14F-4D97-AF65-F5344CB8AC3E}">
        <p14:creationId xmlns:p14="http://schemas.microsoft.com/office/powerpoint/2010/main" val="3093587426"/>
      </p:ext>
    </p:extLst>
  </p:cSld>
  <p:clrMapOvr>
    <a:masterClrMapping/>
  </p:clrMapOvr>
  <p:transition advClick="0">
    <p:sndAc>
      <p:endSnd/>
    </p:sndAc>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a:prstGeom prst="rect">
            <a:avLst/>
          </a:prstGeom>
        </p:spPr>
        <p:txBody>
          <a:bodyPr/>
          <a:lstStyle/>
          <a:p>
            <a:r>
              <a:rPr lang="es-ES"/>
              <a:t>Haga clic para modificar el estilo de título del patrón</a:t>
            </a:r>
            <a:endParaRPr lang="es-CL"/>
          </a:p>
        </p:txBody>
      </p:sp>
      <p:sp>
        <p:nvSpPr>
          <p:cNvPr id="3" name="2 Marcador de fecha"/>
          <p:cNvSpPr>
            <a:spLocks noGrp="1"/>
          </p:cNvSpPr>
          <p:nvPr>
            <p:ph type="dt" sz="half" idx="10"/>
          </p:nvPr>
        </p:nvSpPr>
        <p:spPr/>
        <p:txBody>
          <a:bodyPr/>
          <a:lstStyle/>
          <a:p>
            <a:endParaRPr lang="es-CL">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CL">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45C89BD4-8210-7042-BFD1-E04EABEB8F5C}" type="slidenum">
              <a:rPr lang="es-CL" smtClean="0">
                <a:solidFill>
                  <a:prstClr val="black">
                    <a:tint val="75000"/>
                  </a:prstClr>
                </a:solidFill>
              </a:rPr>
              <a:pPr/>
              <a:t>‹Nº›</a:t>
            </a:fld>
            <a:endParaRPr lang="es-CL">
              <a:solidFill>
                <a:prstClr val="black">
                  <a:tint val="75000"/>
                </a:prstClr>
              </a:solidFill>
            </a:endParaRPr>
          </a:p>
        </p:txBody>
      </p:sp>
    </p:spTree>
    <p:extLst>
      <p:ext uri="{BB962C8B-B14F-4D97-AF65-F5344CB8AC3E}">
        <p14:creationId xmlns:p14="http://schemas.microsoft.com/office/powerpoint/2010/main" val="19748832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p:txBody>
          <a:bodyPr/>
          <a:lstStyle/>
          <a:p>
            <a:endParaRPr lang="es-CL" dirty="0">
              <a:solidFill>
                <a:prstClr val="black">
                  <a:tint val="75000"/>
                </a:prstClr>
              </a:solidFill>
            </a:endParaRPr>
          </a:p>
        </p:txBody>
      </p:sp>
      <p:sp>
        <p:nvSpPr>
          <p:cNvPr id="5" name="Marcador de pie de página 4"/>
          <p:cNvSpPr>
            <a:spLocks noGrp="1"/>
          </p:cNvSpPr>
          <p:nvPr>
            <p:ph type="ftr" sz="quarter" idx="11"/>
          </p:nvPr>
        </p:nvSpPr>
        <p:spPr/>
        <p:txBody>
          <a:bodyPr/>
          <a:lstStyle/>
          <a:p>
            <a:endParaRPr lang="es-CL" dirty="0">
              <a:solidFill>
                <a:prstClr val="black">
                  <a:tint val="75000"/>
                </a:prstClr>
              </a:solidFill>
            </a:endParaRPr>
          </a:p>
        </p:txBody>
      </p:sp>
      <p:sp>
        <p:nvSpPr>
          <p:cNvPr id="6" name="Marcador de número de diapositiva 5"/>
          <p:cNvSpPr>
            <a:spLocks noGrp="1"/>
          </p:cNvSpPr>
          <p:nvPr>
            <p:ph type="sldNum" sz="quarter" idx="12"/>
          </p:nvPr>
        </p:nvSpPr>
        <p:spPr>
          <a:xfrm>
            <a:off x="8737600" y="6356352"/>
            <a:ext cx="2844800" cy="365125"/>
          </a:xfrm>
          <a:prstGeom prst="rect">
            <a:avLst/>
          </a:prstGeom>
        </p:spPr>
        <p:txBody>
          <a:bodyPr/>
          <a:lstStyle/>
          <a:p>
            <a:fld id="{45C89BD4-8210-7042-BFD1-E04EABEB8F5C}" type="slidenum">
              <a:rPr lang="es-CL" smtClean="0">
                <a:solidFill>
                  <a:prstClr val="black">
                    <a:tint val="75000"/>
                  </a:prstClr>
                </a:solidFill>
              </a:rPr>
              <a:pPr/>
              <a:t>‹Nº›</a:t>
            </a:fld>
            <a:endParaRPr lang="es-CL" dirty="0">
              <a:solidFill>
                <a:prstClr val="black">
                  <a:tint val="75000"/>
                </a:prstClr>
              </a:solidFill>
            </a:endParaRPr>
          </a:p>
        </p:txBody>
      </p:sp>
    </p:spTree>
    <p:extLst>
      <p:ext uri="{BB962C8B-B14F-4D97-AF65-F5344CB8AC3E}">
        <p14:creationId xmlns:p14="http://schemas.microsoft.com/office/powerpoint/2010/main" val="339850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13" name="Imagen 12" descr="42-52871446.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 y="-4764"/>
            <a:ext cx="1769361" cy="6890148"/>
          </a:xfrm>
          <a:prstGeom prst="rect">
            <a:avLst/>
          </a:prstGeom>
        </p:spPr>
      </p:pic>
      <p:sp>
        <p:nvSpPr>
          <p:cNvPr id="14" name="Título 13"/>
          <p:cNvSpPr>
            <a:spLocks noGrp="1"/>
          </p:cNvSpPr>
          <p:nvPr>
            <p:ph type="title" hasCustomPrompt="1"/>
          </p:nvPr>
        </p:nvSpPr>
        <p:spPr>
          <a:xfrm>
            <a:off x="2348089" y="970630"/>
            <a:ext cx="8942211" cy="1143000"/>
          </a:xfrm>
        </p:spPr>
        <p:txBody>
          <a:bodyPr lIns="0" tIns="0" rIns="0" bIns="0">
            <a:noAutofit/>
          </a:bodyPr>
          <a:lstStyle>
            <a:lvl1pPr algn="r">
              <a:lnSpc>
                <a:spcPct val="90000"/>
              </a:lnSpc>
              <a:defRPr sz="2961">
                <a:solidFill>
                  <a:srgbClr val="3C3C3B"/>
                </a:solidFill>
                <a:latin typeface="+mj-lt"/>
                <a:cs typeface="Calibri"/>
              </a:defRPr>
            </a:lvl1pPr>
          </a:lstStyle>
          <a:p>
            <a:r>
              <a:rPr lang="es-ES_tradnl" sz="2561" b="0" i="0" dirty="0">
                <a:solidFill>
                  <a:srgbClr val="007A94"/>
                </a:solidFill>
                <a:latin typeface="Trebuchet MS"/>
                <a:ea typeface="Trebuchet MS"/>
                <a:cs typeface="Trebuchet MS"/>
              </a:rPr>
              <a:t>Título de</a:t>
            </a:r>
            <a:br>
              <a:rPr lang="es-ES_tradnl" sz="2561" b="0" i="0" dirty="0">
                <a:solidFill>
                  <a:srgbClr val="007A94"/>
                </a:solidFill>
                <a:latin typeface="Trebuchet MS"/>
                <a:ea typeface="Trebuchet MS"/>
                <a:cs typeface="Trebuchet MS"/>
              </a:rPr>
            </a:br>
            <a:r>
              <a:rPr lang="es-ES_tradnl" sz="2561" b="0" i="0" dirty="0">
                <a:solidFill>
                  <a:srgbClr val="007A94"/>
                </a:solidFill>
                <a:latin typeface="Trebuchet MS"/>
                <a:ea typeface="Trebuchet MS"/>
                <a:cs typeface="Trebuchet MS"/>
              </a:rPr>
              <a:t>Presentación</a:t>
            </a:r>
          </a:p>
        </p:txBody>
      </p:sp>
      <p:sp>
        <p:nvSpPr>
          <p:cNvPr id="22" name="Marcador de texto 21"/>
          <p:cNvSpPr>
            <a:spLocks noGrp="1"/>
          </p:cNvSpPr>
          <p:nvPr>
            <p:ph type="body" sz="quarter" idx="10" hasCustomPrompt="1"/>
          </p:nvPr>
        </p:nvSpPr>
        <p:spPr>
          <a:xfrm>
            <a:off x="6216942" y="2715379"/>
            <a:ext cx="5086351" cy="212400"/>
          </a:xfrm>
        </p:spPr>
        <p:txBody>
          <a:bodyPr lIns="0" tIns="0" rIns="0" bIns="0" anchor="ctr" anchorCtr="0">
            <a:noAutofit/>
          </a:bodyPr>
          <a:lstStyle>
            <a:lvl1pPr marL="0" indent="0" algn="r" rtl="0">
              <a:buNone/>
              <a:defRPr sz="1441">
                <a:solidFill>
                  <a:srgbClr val="3C3C3B"/>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Nombre de Presentador</a:t>
            </a:r>
          </a:p>
        </p:txBody>
      </p:sp>
      <p:sp>
        <p:nvSpPr>
          <p:cNvPr id="25" name="Marcador de texto 21"/>
          <p:cNvSpPr>
            <a:spLocks noGrp="1"/>
          </p:cNvSpPr>
          <p:nvPr>
            <p:ph type="body" sz="quarter" idx="11" hasCustomPrompt="1"/>
          </p:nvPr>
        </p:nvSpPr>
        <p:spPr>
          <a:xfrm>
            <a:off x="6216942" y="2954617"/>
            <a:ext cx="5086351" cy="212400"/>
          </a:xfrm>
        </p:spPr>
        <p:txBody>
          <a:bodyPr lIns="0" tIns="0" rIns="0" bIns="0" anchor="ctr" anchorCtr="0">
            <a:noAutofit/>
          </a:bodyPr>
          <a:lstStyle>
            <a:lvl1pPr marL="0" indent="0" algn="r" rtl="0">
              <a:buNone/>
              <a:defRPr sz="1441" cap="all" baseline="0">
                <a:solidFill>
                  <a:srgbClr val="3C3C3B"/>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Nombre de Conferencia</a:t>
            </a:r>
          </a:p>
        </p:txBody>
      </p:sp>
      <p:sp>
        <p:nvSpPr>
          <p:cNvPr id="27" name="Marcador de texto 21"/>
          <p:cNvSpPr>
            <a:spLocks noGrp="1"/>
          </p:cNvSpPr>
          <p:nvPr>
            <p:ph type="body" sz="quarter" idx="12" hasCustomPrompt="1"/>
          </p:nvPr>
        </p:nvSpPr>
        <p:spPr>
          <a:xfrm>
            <a:off x="6216942" y="3191932"/>
            <a:ext cx="5086351" cy="212400"/>
          </a:xfrm>
        </p:spPr>
        <p:txBody>
          <a:bodyPr tIns="0" rIns="0" bIns="0" anchor="ctr" anchorCtr="0">
            <a:noAutofit/>
          </a:bodyPr>
          <a:lstStyle>
            <a:lvl1pPr marL="0" indent="0" algn="r" rtl="0">
              <a:buNone/>
              <a:defRPr sz="1120" baseline="0">
                <a:solidFill>
                  <a:srgbClr val="3C3C3B"/>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15 de Enero del 2014</a:t>
            </a:r>
          </a:p>
        </p:txBody>
      </p:sp>
      <p:grpSp>
        <p:nvGrpSpPr>
          <p:cNvPr id="35" name="Agrupar 34"/>
          <p:cNvGrpSpPr/>
          <p:nvPr userDrawn="1"/>
        </p:nvGrpSpPr>
        <p:grpSpPr>
          <a:xfrm rot="5400000">
            <a:off x="-1556845" y="3316452"/>
            <a:ext cx="6882426" cy="239997"/>
            <a:chOff x="1443904" y="3985173"/>
            <a:chExt cx="7700096" cy="180001"/>
          </a:xfrm>
        </p:grpSpPr>
        <p:sp>
          <p:nvSpPr>
            <p:cNvPr id="36" name="Rectángulo 35"/>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7" name="Rectángulo 3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8" name="Rectángulo 3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9" name="Rectángulo 3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40" name="Imagen 3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554745" y="5453373"/>
            <a:ext cx="4075979" cy="1194739"/>
          </a:xfrm>
          <a:prstGeom prst="rect">
            <a:avLst/>
          </a:prstGeom>
        </p:spPr>
      </p:pic>
    </p:spTree>
    <p:extLst>
      <p:ext uri="{BB962C8B-B14F-4D97-AF65-F5344CB8AC3E}">
        <p14:creationId xmlns:p14="http://schemas.microsoft.com/office/powerpoint/2010/main" val="529695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204792" y="5386105"/>
            <a:ext cx="4987208" cy="146842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4" descr="Trama_portada-05.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2"/>
            <a:ext cx="12192000" cy="3429000"/>
          </a:xfrm>
          <a:prstGeom prst="rect">
            <a:avLst/>
          </a:prstGeom>
        </p:spPr>
      </p:pic>
      <p:grpSp>
        <p:nvGrpSpPr>
          <p:cNvPr id="15" name="14 Grupo"/>
          <p:cNvGrpSpPr/>
          <p:nvPr userDrawn="1"/>
        </p:nvGrpSpPr>
        <p:grpSpPr>
          <a:xfrm rot="16200000">
            <a:off x="6023993" y="-2594992"/>
            <a:ext cx="144016" cy="12192000"/>
            <a:chOff x="3779912" y="1124744"/>
            <a:chExt cx="216024" cy="6336704"/>
          </a:xfrm>
        </p:grpSpPr>
        <p:sp>
          <p:nvSpPr>
            <p:cNvPr id="1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1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1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19"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grpSp>
      <p:sp>
        <p:nvSpPr>
          <p:cNvPr id="3" name="2 Título"/>
          <p:cNvSpPr>
            <a:spLocks noGrp="1"/>
          </p:cNvSpPr>
          <p:nvPr>
            <p:ph type="title"/>
          </p:nvPr>
        </p:nvSpPr>
        <p:spPr>
          <a:xfrm>
            <a:off x="323245" y="3714379"/>
            <a:ext cx="11551257" cy="1368152"/>
          </a:xfrm>
        </p:spPr>
        <p:txBody>
          <a:bodyPr>
            <a:noAutofit/>
          </a:bodyPr>
          <a:lstStyle>
            <a:lvl1pPr algn="l">
              <a:defRPr sz="3200">
                <a:solidFill>
                  <a:schemeClr val="accent3"/>
                </a:solidFill>
              </a:defRPr>
            </a:lvl1pPr>
          </a:lstStyle>
          <a:p>
            <a:r>
              <a:rPr lang="es-ES" dirty="0"/>
              <a:t>Haga clic para modificar el estilo de título del patrón</a:t>
            </a:r>
            <a:endParaRPr lang="es-CL" dirty="0"/>
          </a:p>
        </p:txBody>
      </p:sp>
      <p:sp>
        <p:nvSpPr>
          <p:cNvPr id="20" name="2 Subtítulo"/>
          <p:cNvSpPr>
            <a:spLocks noGrp="1"/>
          </p:cNvSpPr>
          <p:nvPr>
            <p:ph type="subTitle" idx="1"/>
          </p:nvPr>
        </p:nvSpPr>
        <p:spPr>
          <a:xfrm>
            <a:off x="335941" y="5590381"/>
            <a:ext cx="6624736" cy="864096"/>
          </a:xfrm>
          <a:prstGeom prst="rect">
            <a:avLst/>
          </a:prstGeom>
        </p:spPr>
        <p:txBody>
          <a:bodyPr>
            <a:noAutofit/>
          </a:bodyPr>
          <a:lstStyle>
            <a:lvl1pPr marL="0" indent="0" algn="l">
              <a:spcAft>
                <a:spcPts val="600"/>
              </a:spcAft>
              <a:buNone/>
              <a:defRPr sz="1800">
                <a:solidFill>
                  <a:schemeClr val="accent5"/>
                </a:solidFill>
              </a:defRPr>
            </a:lvl1pPr>
            <a:lvl2pPr marL="457108"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2"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s-ES"/>
              <a:t>Haga clic para modificar el estilo de subtítulo del patrón</a:t>
            </a:r>
            <a:endParaRPr lang="es-CL" dirty="0"/>
          </a:p>
        </p:txBody>
      </p:sp>
    </p:spTree>
    <p:extLst>
      <p:ext uri="{BB962C8B-B14F-4D97-AF65-F5344CB8AC3E}">
        <p14:creationId xmlns:p14="http://schemas.microsoft.com/office/powerpoint/2010/main" val="29307213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15" name="Rectángulo 14"/>
          <p:cNvSpPr/>
          <p:nvPr userDrawn="1"/>
        </p:nvSpPr>
        <p:spPr>
          <a:xfrm>
            <a:off x="1233302" y="2427072"/>
            <a:ext cx="10978175" cy="199456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 name="Título 1"/>
          <p:cNvSpPr>
            <a:spLocks noGrp="1"/>
          </p:cNvSpPr>
          <p:nvPr>
            <p:ph type="title" hasCustomPrompt="1"/>
          </p:nvPr>
        </p:nvSpPr>
        <p:spPr>
          <a:xfrm>
            <a:off x="2873025" y="2789354"/>
            <a:ext cx="8782756" cy="1143000"/>
          </a:xfrm>
        </p:spPr>
        <p:txBody>
          <a:bodyPr wrap="none" lIns="0" tIns="0" rIns="0" bIns="0" anchor="ctr" anchorCtr="0">
            <a:noAutofit/>
          </a:bodyPr>
          <a:lstStyle>
            <a:lvl1pPr algn="r">
              <a:lnSpc>
                <a:spcPct val="90000"/>
              </a:lnSpc>
              <a:defRPr sz="2881" b="0" i="0" baseline="0">
                <a:solidFill>
                  <a:schemeClr val="tx2"/>
                </a:solidFill>
                <a:latin typeface="+mj-lt"/>
              </a:defRPr>
            </a:lvl1pPr>
          </a:lstStyle>
          <a:p>
            <a:r>
              <a:rPr lang="es-ES" sz="2401" dirty="0">
                <a:solidFill>
                  <a:srgbClr val="007A94"/>
                </a:solidFill>
              </a:rPr>
              <a:t>Subtítulo de Presentación</a:t>
            </a:r>
            <a:endParaRPr lang="es-ES" dirty="0"/>
          </a:p>
        </p:txBody>
      </p:sp>
      <p:grpSp>
        <p:nvGrpSpPr>
          <p:cNvPr id="10" name="Agrupar 9"/>
          <p:cNvGrpSpPr/>
          <p:nvPr userDrawn="1"/>
        </p:nvGrpSpPr>
        <p:grpSpPr>
          <a:xfrm rot="5400000">
            <a:off x="-3309002" y="3308998"/>
            <a:ext cx="6858003" cy="239997"/>
            <a:chOff x="1443904" y="3985173"/>
            <a:chExt cx="7700096" cy="180001"/>
          </a:xfrm>
        </p:grpSpPr>
        <p:sp>
          <p:nvSpPr>
            <p:cNvPr id="11" name="Rectángulo 10"/>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2" name="Rectángulo 11"/>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3" name="Rectángulo 12"/>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4" name="Rectángulo 13"/>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21" name="Imagen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6" y="229301"/>
            <a:ext cx="2336969" cy="685006"/>
          </a:xfrm>
          <a:prstGeom prst="rect">
            <a:avLst/>
          </a:prstGeom>
        </p:spPr>
      </p:pic>
    </p:spTree>
    <p:extLst>
      <p:ext uri="{BB962C8B-B14F-4D97-AF65-F5344CB8AC3E}">
        <p14:creationId xmlns:p14="http://schemas.microsoft.com/office/powerpoint/2010/main" val="21894895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8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278072" y="103876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58442" y="894834"/>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1233300" y="1775368"/>
            <a:ext cx="10418951" cy="2136233"/>
          </a:xfrm>
        </p:spPr>
        <p:txBody>
          <a:bodyPr wrap="square" lIns="0" tIns="0" rIns="0" bIns="0" numCol="1" spcCol="180000">
            <a:noAutofit/>
          </a:bodyPr>
          <a:lstStyle>
            <a:lvl1pPr marL="0" marR="0" indent="0" algn="just" defTabSz="365870" rtl="0" eaLnBrk="1" fontAlgn="auto" latinLnBrk="0" hangingPunct="1">
              <a:lnSpc>
                <a:spcPct val="100000"/>
              </a:lnSpc>
              <a:spcBef>
                <a:spcPts val="0"/>
              </a:spcBef>
              <a:spcAft>
                <a:spcPts val="480"/>
              </a:spcAft>
              <a:buClrTx/>
              <a:buSzTx/>
              <a:buFont typeface="Arial"/>
              <a:buNone/>
              <a:tabLst/>
              <a:defRPr sz="1280" baseline="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 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r>
              <a:rPr lang="es-ES_tradnl" dirty="0"/>
              <a:t>Área de texto de texto regular. Esto es texto simulado. Área de texto de texto regular. Esto es texto simulado.</a:t>
            </a:r>
          </a:p>
          <a:p>
            <a:pPr marL="0" marR="0" lvl="0" indent="0" algn="l" defTabSz="365870" rtl="0" eaLnBrk="1" fontAlgn="auto" latinLnBrk="0" hangingPunct="1">
              <a:lnSpc>
                <a:spcPct val="100000"/>
              </a:lnSpc>
              <a:spcBef>
                <a:spcPts val="0"/>
              </a:spcBef>
              <a:spcAft>
                <a:spcPts val="0"/>
              </a:spcAft>
              <a:buClrTx/>
              <a:buSzTx/>
              <a:buFont typeface="Arial"/>
              <a:buNone/>
              <a:tabLst/>
              <a:defRPr/>
            </a:pPr>
            <a:endParaRPr lang="es-ES_tradnl" dirty="0"/>
          </a:p>
        </p:txBody>
      </p:sp>
      <p:sp>
        <p:nvSpPr>
          <p:cNvPr id="35" name="Marcador de posición de imagen 34"/>
          <p:cNvSpPr>
            <a:spLocks noGrp="1"/>
          </p:cNvSpPr>
          <p:nvPr>
            <p:ph type="pic" sz="quarter" idx="12"/>
          </p:nvPr>
        </p:nvSpPr>
        <p:spPr>
          <a:xfrm>
            <a:off x="1233301" y="4113741"/>
            <a:ext cx="10958699" cy="2744260"/>
          </a:xfrm>
        </p:spPr>
        <p:txBody>
          <a:bodyPr/>
          <a:lstStyle>
            <a:lvl1pPr>
              <a:defRPr>
                <a:solidFill>
                  <a:schemeClr val="accent5"/>
                </a:solidFill>
              </a:defRPr>
            </a:lvl1pPr>
          </a:lstStyle>
          <a:p>
            <a:endParaRPr lang="es-ES" dirty="0"/>
          </a:p>
        </p:txBody>
      </p:sp>
      <p:grpSp>
        <p:nvGrpSpPr>
          <p:cNvPr id="27" name="Agrupar 26"/>
          <p:cNvGrpSpPr/>
          <p:nvPr userDrawn="1"/>
        </p:nvGrpSpPr>
        <p:grpSpPr>
          <a:xfrm rot="5400000">
            <a:off x="-3309002" y="3308998"/>
            <a:ext cx="6858003" cy="239997"/>
            <a:chOff x="1443904" y="3985173"/>
            <a:chExt cx="7700096" cy="180001"/>
          </a:xfrm>
        </p:grpSpPr>
        <p:sp>
          <p:nvSpPr>
            <p:cNvPr id="28" name="Rectángulo 27"/>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0" name="Rectángulo 29"/>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1" name="Rectángulo 3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32" name="Rectángulo 31"/>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13" name="Imagen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100648884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9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1225414" y="1182697"/>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1219200" y="1919300"/>
            <a:ext cx="10433051" cy="4515369"/>
          </a:xfrm>
        </p:spPr>
        <p:txBody>
          <a:bodyPr wrap="square" lIns="0" tIns="0" rIns="0" bIns="0" numCol="1" spcCol="270000">
            <a:noAutofit/>
          </a:bodyPr>
          <a:lstStyle>
            <a:lvl1pPr marL="0" indent="0" algn="just">
              <a:lnSpc>
                <a:spcPct val="100000"/>
              </a:lnSpc>
              <a:spcBef>
                <a:spcPts val="0"/>
              </a:spcBef>
              <a:spcAft>
                <a:spcPts val="480"/>
              </a:spcAft>
              <a:buNone/>
              <a:defRPr sz="128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rot="5400000">
            <a:off x="-3309002" y="3308998"/>
            <a:ext cx="6858003" cy="239997"/>
            <a:chOff x="1443904" y="3985173"/>
            <a:chExt cx="7700096" cy="180001"/>
          </a:xfrm>
        </p:grpSpPr>
        <p:sp>
          <p:nvSpPr>
            <p:cNvPr id="20" name="Rectángulo 19"/>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1" name="Rectángulo 20"/>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3" name="Rectángulo 22"/>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4" name="Rectángulo 23"/>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12" name="Imagen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1950639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0_Título y objetos">
    <p:spTree>
      <p:nvGrpSpPr>
        <p:cNvPr id="1" name=""/>
        <p:cNvGrpSpPr/>
        <p:nvPr/>
      </p:nvGrpSpPr>
      <p:grpSpPr>
        <a:xfrm>
          <a:off x="0" y="0"/>
          <a:ext cx="0" cy="0"/>
          <a:chOff x="0" y="0"/>
          <a:chExt cx="0" cy="0"/>
        </a:xfrm>
      </p:grpSpPr>
      <p:sp>
        <p:nvSpPr>
          <p:cNvPr id="22" name="Marcador de texto 2"/>
          <p:cNvSpPr>
            <a:spLocks noGrp="1"/>
          </p:cNvSpPr>
          <p:nvPr>
            <p:ph type="body" idx="1" hasCustomPrompt="1"/>
          </p:nvPr>
        </p:nvSpPr>
        <p:spPr>
          <a:xfrm>
            <a:off x="2098190" y="1354669"/>
            <a:ext cx="7495821" cy="558801"/>
          </a:xfrm>
        </p:spPr>
        <p:txBody>
          <a:bodyPr wrap="none" lIns="0" tIns="0" rIns="0" bIns="0" anchor="b">
            <a:noAutofit/>
          </a:bodyPr>
          <a:lstStyle>
            <a:lvl1pPr marL="0" indent="0">
              <a:spcBef>
                <a:spcPts val="0"/>
              </a:spcBef>
              <a:buNone/>
              <a:defRPr sz="2080">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gráfico y tabla</a:t>
            </a:r>
            <a:endParaRPr lang="es-ES_tradnl" dirty="0"/>
          </a:p>
        </p:txBody>
      </p:sp>
      <p:sp>
        <p:nvSpPr>
          <p:cNvPr id="4" name="Marcador de gráfico 3"/>
          <p:cNvSpPr>
            <a:spLocks noGrp="1"/>
          </p:cNvSpPr>
          <p:nvPr>
            <p:ph type="chart" sz="quarter" idx="10"/>
          </p:nvPr>
        </p:nvSpPr>
        <p:spPr>
          <a:xfrm>
            <a:off x="2097619" y="2286002"/>
            <a:ext cx="9371893" cy="3776663"/>
          </a:xfrm>
        </p:spPr>
        <p:txBody>
          <a:bodyPr/>
          <a:lstStyle>
            <a:lvl1pPr>
              <a:defRPr>
                <a:solidFill>
                  <a:schemeClr val="accent5"/>
                </a:solidFill>
              </a:defRPr>
            </a:lvl1pPr>
          </a:lstStyle>
          <a:p>
            <a:endParaRPr lang="es-ES" dirty="0"/>
          </a:p>
        </p:txBody>
      </p:sp>
      <p:grpSp>
        <p:nvGrpSpPr>
          <p:cNvPr id="12" name="Agrupar 11"/>
          <p:cNvGrpSpPr/>
          <p:nvPr userDrawn="1"/>
        </p:nvGrpSpPr>
        <p:grpSpPr>
          <a:xfrm rot="5400000">
            <a:off x="-3309002" y="3308998"/>
            <a:ext cx="6858003" cy="239997"/>
            <a:chOff x="1443904" y="3985173"/>
            <a:chExt cx="7700096" cy="180001"/>
          </a:xfrm>
        </p:grpSpPr>
        <p:sp>
          <p:nvSpPr>
            <p:cNvPr id="13" name="Rectángulo 12"/>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4" name="Rectángulo 13"/>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1" name="Rectángulo 2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3" name="Rectángulo 22"/>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10" name="Imagen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3832710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1_Título y objetos">
    <p:spTree>
      <p:nvGrpSpPr>
        <p:cNvPr id="1" name=""/>
        <p:cNvGrpSpPr/>
        <p:nvPr/>
      </p:nvGrpSpPr>
      <p:grpSpPr>
        <a:xfrm>
          <a:off x="0" y="0"/>
          <a:ext cx="0" cy="0"/>
          <a:chOff x="0" y="0"/>
          <a:chExt cx="0" cy="0"/>
        </a:xfrm>
      </p:grpSpPr>
      <p:grpSp>
        <p:nvGrpSpPr>
          <p:cNvPr id="12" name="Agrupar 11"/>
          <p:cNvGrpSpPr/>
          <p:nvPr userDrawn="1"/>
        </p:nvGrpSpPr>
        <p:grpSpPr>
          <a:xfrm rot="5400000">
            <a:off x="-3309002" y="3308998"/>
            <a:ext cx="6858003" cy="239997"/>
            <a:chOff x="1443904" y="3985173"/>
            <a:chExt cx="7700096" cy="180001"/>
          </a:xfrm>
        </p:grpSpPr>
        <p:sp>
          <p:nvSpPr>
            <p:cNvPr id="13" name="Rectángulo 12"/>
            <p:cNvSpPr/>
            <p:nvPr userDrawn="1"/>
          </p:nvSpPr>
          <p:spPr>
            <a:xfrm>
              <a:off x="1443904" y="3985174"/>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4" name="Rectángulo 13"/>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1" name="Rectángulo 20"/>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3" name="Rectángulo 22"/>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489805" y="229301"/>
            <a:ext cx="2336969" cy="685006"/>
          </a:xfrm>
          <a:prstGeom prst="rect">
            <a:avLst/>
          </a:prstGeom>
        </p:spPr>
      </p:pic>
    </p:spTree>
    <p:extLst>
      <p:ext uri="{BB962C8B-B14F-4D97-AF65-F5344CB8AC3E}">
        <p14:creationId xmlns:p14="http://schemas.microsoft.com/office/powerpoint/2010/main" val="18851276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0" y="4177002"/>
            <a:ext cx="10972800" cy="1143000"/>
          </a:xfrm>
        </p:spPr>
        <p:txBody>
          <a:bodyPr lIns="0" tIns="0" rIns="0" bIns="0" anchor="t" anchorCtr="0">
            <a:noAutofit/>
          </a:bodyPr>
          <a:lstStyle>
            <a:lvl1pPr algn="l">
              <a:lnSpc>
                <a:spcPct val="90000"/>
              </a:lnSpc>
              <a:defRPr sz="2881">
                <a:solidFill>
                  <a:schemeClr val="accent3"/>
                </a:solidFill>
                <a:latin typeface="+mj-lt"/>
                <a:cs typeface="Calibri"/>
              </a:defRPr>
            </a:lvl1pPr>
          </a:lstStyle>
          <a:p>
            <a:r>
              <a:rPr lang="es-ES_tradnl" sz="2561" b="0" i="0" dirty="0">
                <a:solidFill>
                  <a:srgbClr val="007A94"/>
                </a:solidFill>
                <a:latin typeface="Trebuchet MS"/>
                <a:ea typeface="Trebuchet MS"/>
                <a:cs typeface="Trebuchet MS"/>
              </a:rPr>
              <a:t>Título de</a:t>
            </a:r>
            <a:br>
              <a:rPr lang="es-ES_tradnl" sz="2561" b="0" i="0" dirty="0">
                <a:solidFill>
                  <a:srgbClr val="007A94"/>
                </a:solidFill>
                <a:latin typeface="Trebuchet MS"/>
                <a:ea typeface="Trebuchet MS"/>
                <a:cs typeface="Trebuchet MS"/>
              </a:rPr>
            </a:br>
            <a:r>
              <a:rPr lang="es-ES_tradnl" sz="2561" b="0" i="0" dirty="0">
                <a:solidFill>
                  <a:srgbClr val="007A94"/>
                </a:solidFill>
                <a:latin typeface="Trebuchet MS"/>
                <a:ea typeface="Trebuchet MS"/>
                <a:cs typeface="Trebuchet MS"/>
              </a:rPr>
              <a:t>Presentación</a:t>
            </a:r>
          </a:p>
        </p:txBody>
      </p:sp>
      <p:sp>
        <p:nvSpPr>
          <p:cNvPr id="22" name="Marcador de texto 21"/>
          <p:cNvSpPr>
            <a:spLocks noGrp="1"/>
          </p:cNvSpPr>
          <p:nvPr>
            <p:ph type="body" sz="quarter" idx="10" hasCustomPrompt="1"/>
          </p:nvPr>
        </p:nvSpPr>
        <p:spPr>
          <a:xfrm>
            <a:off x="609602" y="5725058"/>
            <a:ext cx="5086351" cy="212400"/>
          </a:xfrm>
        </p:spPr>
        <p:txBody>
          <a:bodyPr lIns="0" tIns="0" rIns="0" bIns="0" anchor="ctr" anchorCtr="0">
            <a:noAutofit/>
          </a:bodyPr>
          <a:lstStyle>
            <a:lvl1pPr marL="0" indent="0" rtl="0">
              <a:spcBef>
                <a:spcPts val="0"/>
              </a:spcBef>
              <a:buNone/>
              <a:defRPr sz="1441">
                <a:solidFill>
                  <a:schemeClr val="accent5"/>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Nombre de Presentador</a:t>
            </a:r>
          </a:p>
        </p:txBody>
      </p:sp>
      <p:sp>
        <p:nvSpPr>
          <p:cNvPr id="25" name="Marcador de texto 21"/>
          <p:cNvSpPr>
            <a:spLocks noGrp="1"/>
          </p:cNvSpPr>
          <p:nvPr>
            <p:ph type="body" sz="quarter" idx="11" hasCustomPrompt="1"/>
          </p:nvPr>
        </p:nvSpPr>
        <p:spPr>
          <a:xfrm>
            <a:off x="609602" y="5958947"/>
            <a:ext cx="5086351" cy="212400"/>
          </a:xfrm>
        </p:spPr>
        <p:txBody>
          <a:bodyPr lIns="0" tIns="0" rIns="0" bIns="0" anchor="ctr" anchorCtr="0">
            <a:noAutofit/>
          </a:bodyPr>
          <a:lstStyle>
            <a:lvl1pPr marL="0" indent="0" rtl="0">
              <a:buNone/>
              <a:defRPr sz="1441" cap="all">
                <a:solidFill>
                  <a:schemeClr val="accent5"/>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Nombre de Conferencia</a:t>
            </a:r>
          </a:p>
        </p:txBody>
      </p:sp>
      <p:sp>
        <p:nvSpPr>
          <p:cNvPr id="27" name="Marcador de texto 21"/>
          <p:cNvSpPr>
            <a:spLocks noGrp="1"/>
          </p:cNvSpPr>
          <p:nvPr>
            <p:ph type="body" sz="quarter" idx="12" hasCustomPrompt="1"/>
          </p:nvPr>
        </p:nvSpPr>
        <p:spPr>
          <a:xfrm>
            <a:off x="609602" y="6197600"/>
            <a:ext cx="5086351" cy="212400"/>
          </a:xfrm>
        </p:spPr>
        <p:txBody>
          <a:bodyPr lIns="0" tIns="0" rIns="0" bIns="0" anchor="ctr" anchorCtr="0">
            <a:noAutofit/>
          </a:bodyPr>
          <a:lstStyle>
            <a:lvl1pPr marL="0" indent="0" rtl="0">
              <a:buNone/>
              <a:defRPr sz="1120">
                <a:solidFill>
                  <a:schemeClr val="accent5"/>
                </a:solidFill>
                <a:latin typeface="+mj-lt"/>
                <a:cs typeface="Calibri"/>
              </a:defRPr>
            </a:lvl1pPr>
            <a:lvl2pPr>
              <a:defRPr sz="1120">
                <a:solidFill>
                  <a:schemeClr val="accent5">
                    <a:lumMod val="75000"/>
                  </a:schemeClr>
                </a:solidFill>
              </a:defRPr>
            </a:lvl2pPr>
            <a:lvl3pPr>
              <a:defRPr sz="1120">
                <a:solidFill>
                  <a:schemeClr val="accent5">
                    <a:lumMod val="75000"/>
                  </a:schemeClr>
                </a:solidFill>
              </a:defRPr>
            </a:lvl3pPr>
            <a:lvl4pPr>
              <a:defRPr sz="1120">
                <a:solidFill>
                  <a:schemeClr val="accent5">
                    <a:lumMod val="75000"/>
                  </a:schemeClr>
                </a:solidFill>
              </a:defRPr>
            </a:lvl4pPr>
            <a:lvl5pPr>
              <a:defRPr sz="1120">
                <a:solidFill>
                  <a:schemeClr val="accent5">
                    <a:lumMod val="75000"/>
                  </a:schemeClr>
                </a:solidFill>
              </a:defRPr>
            </a:lvl5pPr>
          </a:lstStyle>
          <a:p>
            <a:pPr rtl="0"/>
            <a:r>
              <a:rPr lang="es-ES_tradnl" sz="1120" b="0" i="0" u="none" strike="noStrike" kern="1200" baseline="0" dirty="0">
                <a:solidFill>
                  <a:srgbClr val="8D8C8D"/>
                </a:solidFill>
                <a:latin typeface="Trebuchet MS"/>
              </a:rPr>
              <a:t>15 de Enero del 2014</a:t>
            </a:r>
          </a:p>
        </p:txBody>
      </p:sp>
      <p:sp>
        <p:nvSpPr>
          <p:cNvPr id="31" name="CuadroTexto 30"/>
          <p:cNvSpPr txBox="1"/>
          <p:nvPr userDrawn="1"/>
        </p:nvSpPr>
        <p:spPr>
          <a:xfrm>
            <a:off x="4995335" y="3683001"/>
            <a:ext cx="184731" cy="314060"/>
          </a:xfrm>
          <a:prstGeom prst="rect">
            <a:avLst/>
          </a:prstGeom>
          <a:noFill/>
        </p:spPr>
        <p:txBody>
          <a:bodyPr wrap="none" rtlCol="0">
            <a:spAutoFit/>
          </a:bodyPr>
          <a:lstStyle/>
          <a:p>
            <a:pPr defTabSz="365870"/>
            <a:endParaRPr lang="es-ES" sz="1441" dirty="0">
              <a:solidFill>
                <a:srgbClr val="FFFFFF"/>
              </a:solidFill>
            </a:endParaRPr>
          </a:p>
        </p:txBody>
      </p:sp>
      <p:pic>
        <p:nvPicPr>
          <p:cNvPr id="15" name="Imagen 14" descr="Trama_portada-05.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21" name="Imagen 2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20895" y="5282565"/>
            <a:ext cx="4804748" cy="1408353"/>
          </a:xfrm>
          <a:prstGeom prst="rect">
            <a:avLst/>
          </a:prstGeom>
        </p:spPr>
      </p:pic>
    </p:spTree>
    <p:extLst>
      <p:ext uri="{BB962C8B-B14F-4D97-AF65-F5344CB8AC3E}">
        <p14:creationId xmlns:p14="http://schemas.microsoft.com/office/powerpoint/2010/main" val="15193792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14" name="Rectángulo 13"/>
          <p:cNvSpPr/>
          <p:nvPr userDrawn="1"/>
        </p:nvSpPr>
        <p:spPr>
          <a:xfrm>
            <a:off x="1925206" y="3237968"/>
            <a:ext cx="10286269" cy="1994569"/>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nvGrpSpPr>
          <p:cNvPr id="15" name="Agrupar 14"/>
          <p:cNvGrpSpPr/>
          <p:nvPr userDrawn="1"/>
        </p:nvGrpSpPr>
        <p:grpSpPr>
          <a:xfrm>
            <a:off x="1925205" y="3057966"/>
            <a:ext cx="10266795" cy="180000"/>
            <a:chOff x="1443904" y="3985173"/>
            <a:chExt cx="7700096" cy="180000"/>
          </a:xfrm>
        </p:grpSpPr>
        <p:sp>
          <p:nvSpPr>
            <p:cNvPr id="16" name="Rectángulo 15"/>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7" name="Rectángulo 16"/>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8" name="Rectángulo 17"/>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9" name="Rectángulo 18"/>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pic>
        <p:nvPicPr>
          <p:cNvPr id="7" name="Imagen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1074" y="40674"/>
            <a:ext cx="3372641" cy="988578"/>
          </a:xfrm>
          <a:prstGeom prst="rect">
            <a:avLst/>
          </a:prstGeom>
        </p:spPr>
      </p:pic>
      <p:sp>
        <p:nvSpPr>
          <p:cNvPr id="2" name="Título 1"/>
          <p:cNvSpPr>
            <a:spLocks noGrp="1"/>
          </p:cNvSpPr>
          <p:nvPr>
            <p:ph type="title" hasCustomPrompt="1"/>
          </p:nvPr>
        </p:nvSpPr>
        <p:spPr>
          <a:xfrm>
            <a:off x="2506129" y="4056015"/>
            <a:ext cx="9319691" cy="1143000"/>
          </a:xfrm>
        </p:spPr>
        <p:txBody>
          <a:bodyPr lIns="0" tIns="0" rIns="0" bIns="0" anchor="t" anchorCtr="0">
            <a:noAutofit/>
          </a:bodyPr>
          <a:lstStyle>
            <a:lvl1pPr algn="l">
              <a:lnSpc>
                <a:spcPct val="80000"/>
              </a:lnSpc>
              <a:defRPr sz="2721" b="0" i="0" baseline="0">
                <a:solidFill>
                  <a:schemeClr val="accent3"/>
                </a:solidFill>
              </a:defRPr>
            </a:lvl1pPr>
          </a:lstStyle>
          <a:p>
            <a:r>
              <a:rPr lang="es-ES" sz="2401" dirty="0">
                <a:solidFill>
                  <a:srgbClr val="007A94"/>
                </a:solidFill>
              </a:rPr>
              <a:t>Subtítulo de Presentación</a:t>
            </a:r>
            <a:br>
              <a:rPr lang="es-ES" dirty="0"/>
            </a:br>
            <a:r>
              <a:rPr lang="es-ES" dirty="0"/>
              <a:t>
</a:t>
            </a:r>
          </a:p>
        </p:txBody>
      </p:sp>
    </p:spTree>
    <p:extLst>
      <p:ext uri="{BB962C8B-B14F-4D97-AF65-F5344CB8AC3E}">
        <p14:creationId xmlns:p14="http://schemas.microsoft.com/office/powerpoint/2010/main" val="1721186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2_Título y objetos">
    <p:spTree>
      <p:nvGrpSpPr>
        <p:cNvPr id="1" name=""/>
        <p:cNvGrpSpPr/>
        <p:nvPr/>
      </p:nvGrpSpPr>
      <p:grpSpPr>
        <a:xfrm>
          <a:off x="0" y="0"/>
          <a:ext cx="0" cy="0"/>
          <a:chOff x="0" y="0"/>
          <a:chExt cx="0" cy="0"/>
        </a:xfrm>
      </p:grpSpPr>
      <p:pic>
        <p:nvPicPr>
          <p:cNvPr id="12" name="Imagen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75331" y="51700"/>
            <a:ext cx="2026443" cy="593984"/>
          </a:xfrm>
          <a:prstGeom prst="rect">
            <a:avLst/>
          </a:prstGeom>
        </p:spPr>
      </p:pic>
      <p:sp>
        <p:nvSpPr>
          <p:cNvPr id="22" name="Marcador de texto 2"/>
          <p:cNvSpPr>
            <a:spLocks noGrp="1"/>
          </p:cNvSpPr>
          <p:nvPr>
            <p:ph type="body" idx="1" hasCustomPrompt="1"/>
          </p:nvPr>
        </p:nvSpPr>
        <p:spPr>
          <a:xfrm>
            <a:off x="2256231" y="1083741"/>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5" name="Marcador de texto 24"/>
          <p:cNvSpPr>
            <a:spLocks noGrp="1"/>
          </p:cNvSpPr>
          <p:nvPr>
            <p:ph type="body" sz="quarter" idx="10" hasCustomPrompt="1"/>
          </p:nvPr>
        </p:nvSpPr>
        <p:spPr>
          <a:xfrm>
            <a:off x="736602" y="939810"/>
            <a:ext cx="1317977" cy="880533"/>
          </a:xfrm>
        </p:spPr>
        <p:txBody>
          <a:bodyPr wrap="none" tIns="0" rIns="0" bIns="0" anchor="b" anchorCtr="0">
            <a:noAutofit/>
          </a:bodyPr>
          <a:lstStyle>
            <a:lvl1pPr marL="0" indent="0" algn="r">
              <a:spcBef>
                <a:spcPts val="0"/>
              </a:spcBef>
              <a:buNone/>
              <a:defRPr sz="6402" b="0">
                <a:solidFill>
                  <a:srgbClr val="00778B"/>
                </a:solidFill>
              </a:defRPr>
            </a:lvl1pPr>
          </a:lstStyle>
          <a:p>
            <a:pPr lvl="0"/>
            <a:r>
              <a:rPr lang="es-ES_tradnl" dirty="0"/>
              <a:t>1</a:t>
            </a:r>
            <a:endParaRPr lang="es-ES" dirty="0"/>
          </a:p>
        </p:txBody>
      </p:sp>
      <p:sp>
        <p:nvSpPr>
          <p:cNvPr id="29" name="Marcador de texto 28"/>
          <p:cNvSpPr>
            <a:spLocks noGrp="1"/>
          </p:cNvSpPr>
          <p:nvPr>
            <p:ph type="body" sz="quarter" idx="11" hasCustomPrompt="1"/>
          </p:nvPr>
        </p:nvSpPr>
        <p:spPr>
          <a:xfrm>
            <a:off x="2250018" y="1888075"/>
            <a:ext cx="9410700" cy="2108192"/>
          </a:xfrm>
        </p:spPr>
        <p:txBody>
          <a:bodyPr wrap="square" lIns="0" tIns="0" rIns="0" bIns="0" numCol="1" spcCol="180000">
            <a:noAutofit/>
          </a:bodyPr>
          <a:lstStyle>
            <a:lvl1pPr marL="0" marR="0" indent="0" algn="just" defTabSz="365870" rtl="0" eaLnBrk="1" fontAlgn="auto" latinLnBrk="0" hangingPunct="1">
              <a:lnSpc>
                <a:spcPct val="100000"/>
              </a:lnSpc>
              <a:spcBef>
                <a:spcPts val="0"/>
              </a:spcBef>
              <a:spcAft>
                <a:spcPts val="480"/>
              </a:spcAft>
              <a:buClrTx/>
              <a:buSzTx/>
              <a:buFont typeface="Arial"/>
              <a:buNone/>
              <a:tabLst/>
              <a:defRPr sz="1280" baseline="0">
                <a:solidFill>
                  <a:schemeClr val="accent5"/>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marL="0" marR="0" lvl="0" indent="0" algn="l" defTabSz="365870" rtl="0" eaLnBrk="1" fontAlgn="auto" latinLnBrk="0" hangingPunct="1">
              <a:lnSpc>
                <a:spcPct val="130000"/>
              </a:lnSpc>
              <a:spcBef>
                <a:spcPts val="0"/>
              </a:spcBef>
              <a:spcAft>
                <a:spcPts val="480"/>
              </a:spcAft>
              <a:buClrTx/>
              <a:buSzTx/>
              <a:buFont typeface="Arial"/>
              <a:buNone/>
              <a:tabLst/>
              <a:defRPr/>
            </a:pPr>
            <a:r>
              <a:rPr lang="es-ES_tradnl" dirty="0"/>
              <a:t>Área de texto de texto regular. Esto es texto simulado. </a:t>
            </a:r>
          </a:p>
        </p:txBody>
      </p:sp>
      <p:sp>
        <p:nvSpPr>
          <p:cNvPr id="6" name="Marcador de posición de imagen 5"/>
          <p:cNvSpPr>
            <a:spLocks noGrp="1"/>
          </p:cNvSpPr>
          <p:nvPr>
            <p:ph type="pic" sz="quarter" idx="13"/>
          </p:nvPr>
        </p:nvSpPr>
        <p:spPr>
          <a:xfrm>
            <a:off x="2250019" y="4148138"/>
            <a:ext cx="9941983" cy="2709862"/>
          </a:xfrm>
          <a:noFill/>
          <a:ln>
            <a:noFill/>
          </a:ln>
        </p:spPr>
        <p:txBody>
          <a:bodyPr/>
          <a:lstStyle>
            <a:lvl1pPr>
              <a:defRPr>
                <a:solidFill>
                  <a:schemeClr val="accent5"/>
                </a:solidFill>
              </a:defRPr>
            </a:lvl1pPr>
          </a:lstStyle>
          <a:p>
            <a:endParaRPr lang="es-ES" dirty="0"/>
          </a:p>
        </p:txBody>
      </p:sp>
      <p:grpSp>
        <p:nvGrpSpPr>
          <p:cNvPr id="17" name="Agrupar 16"/>
          <p:cNvGrpSpPr/>
          <p:nvPr userDrawn="1"/>
        </p:nvGrpSpPr>
        <p:grpSpPr>
          <a:xfrm>
            <a:off x="0" y="595698"/>
            <a:ext cx="12192000" cy="90000"/>
            <a:chOff x="1443904" y="3985173"/>
            <a:chExt cx="7700096" cy="180000"/>
          </a:xfrm>
        </p:grpSpPr>
        <p:sp>
          <p:nvSpPr>
            <p:cNvPr id="18" name="Rectángulo 17"/>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9" name="Rectángulo 18"/>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0" name="Rectángulo 19"/>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21" name="Rectángulo 20"/>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spTree>
    <p:extLst>
      <p:ext uri="{BB962C8B-B14F-4D97-AF65-F5344CB8AC3E}">
        <p14:creationId xmlns:p14="http://schemas.microsoft.com/office/powerpoint/2010/main" val="8278293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3_Título y objetos">
    <p:spTree>
      <p:nvGrpSpPr>
        <p:cNvPr id="1" name=""/>
        <p:cNvGrpSpPr/>
        <p:nvPr/>
      </p:nvGrpSpPr>
      <p:grpSpPr>
        <a:xfrm>
          <a:off x="0" y="0"/>
          <a:ext cx="0" cy="0"/>
          <a:chOff x="0" y="0"/>
          <a:chExt cx="0" cy="0"/>
        </a:xfrm>
      </p:grpSpPr>
      <p:pic>
        <p:nvPicPr>
          <p:cNvPr id="11" name="Imagen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75331" y="51700"/>
            <a:ext cx="2026443" cy="593984"/>
          </a:xfrm>
          <a:prstGeom prst="rect">
            <a:avLst/>
          </a:prstGeom>
        </p:spPr>
      </p:pic>
      <p:sp>
        <p:nvSpPr>
          <p:cNvPr id="22" name="Marcador de texto 2"/>
          <p:cNvSpPr>
            <a:spLocks noGrp="1"/>
          </p:cNvSpPr>
          <p:nvPr>
            <p:ph type="body" idx="1" hasCustomPrompt="1"/>
          </p:nvPr>
        </p:nvSpPr>
        <p:spPr>
          <a:xfrm>
            <a:off x="2256231" y="104987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tema</a:t>
            </a:r>
            <a:endParaRPr lang="es-ES_tradnl" dirty="0"/>
          </a:p>
        </p:txBody>
      </p:sp>
      <p:sp>
        <p:nvSpPr>
          <p:cNvPr id="29" name="Marcador de texto 28"/>
          <p:cNvSpPr>
            <a:spLocks noGrp="1"/>
          </p:cNvSpPr>
          <p:nvPr>
            <p:ph type="body" sz="quarter" idx="11" hasCustomPrompt="1"/>
          </p:nvPr>
        </p:nvSpPr>
        <p:spPr>
          <a:xfrm>
            <a:off x="2250018" y="1786477"/>
            <a:ext cx="9410700" cy="4597391"/>
          </a:xfrm>
        </p:spPr>
        <p:txBody>
          <a:bodyPr wrap="square" lIns="0" tIns="0" rIns="0" bIns="0" numCol="1" spcCol="270000">
            <a:normAutofit/>
          </a:bodyPr>
          <a:lstStyle>
            <a:lvl1pPr marL="0" indent="0" algn="just">
              <a:lnSpc>
                <a:spcPct val="100000"/>
              </a:lnSpc>
              <a:spcBef>
                <a:spcPts val="0"/>
              </a:spcBef>
              <a:spcAft>
                <a:spcPts val="480"/>
              </a:spcAft>
              <a:buNone/>
              <a:defRPr sz="1280">
                <a:solidFill>
                  <a:srgbClr val="3C3C3B"/>
                </a:solidFill>
              </a:defRPr>
            </a:lvl1pPr>
            <a:lvl2pPr marL="365870" indent="0">
              <a:buNone/>
              <a:defRPr sz="1040">
                <a:solidFill>
                  <a:srgbClr val="888B8D"/>
                </a:solidFill>
              </a:defRPr>
            </a:lvl2pPr>
            <a:lvl3pPr marL="731741" indent="0">
              <a:buNone/>
              <a:defRPr sz="1040">
                <a:solidFill>
                  <a:srgbClr val="888B8D"/>
                </a:solidFill>
              </a:defRPr>
            </a:lvl3pPr>
            <a:lvl4pPr marL="1097612" indent="0">
              <a:buNone/>
              <a:defRPr sz="1040">
                <a:solidFill>
                  <a:srgbClr val="888B8D"/>
                </a:solidFill>
              </a:defRPr>
            </a:lvl4pPr>
            <a:lvl5pPr marL="1463483" indent="0">
              <a:buNone/>
              <a:defRPr sz="1040">
                <a:solidFill>
                  <a:srgbClr val="888B8D"/>
                </a:solidFill>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  </a:t>
            </a:r>
          </a:p>
        </p:txBody>
      </p:sp>
      <p:grpSp>
        <p:nvGrpSpPr>
          <p:cNvPr id="13" name="Agrupar 12"/>
          <p:cNvGrpSpPr/>
          <p:nvPr userDrawn="1"/>
        </p:nvGrpSpPr>
        <p:grpSpPr>
          <a:xfrm>
            <a:off x="0" y="595698"/>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spTree>
    <p:extLst>
      <p:ext uri="{BB962C8B-B14F-4D97-AF65-F5344CB8AC3E}">
        <p14:creationId xmlns:p14="http://schemas.microsoft.com/office/powerpoint/2010/main" val="14996104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4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75331" y="51700"/>
            <a:ext cx="2026443" cy="593984"/>
          </a:xfrm>
          <a:prstGeom prst="rect">
            <a:avLst/>
          </a:prstGeom>
        </p:spPr>
      </p:pic>
      <p:sp>
        <p:nvSpPr>
          <p:cNvPr id="22" name="Marcador de texto 2"/>
          <p:cNvSpPr>
            <a:spLocks noGrp="1"/>
          </p:cNvSpPr>
          <p:nvPr>
            <p:ph type="body" idx="1" hasCustomPrompt="1"/>
          </p:nvPr>
        </p:nvSpPr>
        <p:spPr>
          <a:xfrm>
            <a:off x="2098190" y="1219205"/>
            <a:ext cx="7495821" cy="558801"/>
          </a:xfrm>
        </p:spPr>
        <p:txBody>
          <a:bodyPr wrap="none" lIns="0" tIns="0" rIns="0" bIns="0" anchor="b">
            <a:noAutofit/>
          </a:bodyPr>
          <a:lstStyle>
            <a:lvl1pPr marL="0" indent="0">
              <a:spcBef>
                <a:spcPts val="0"/>
              </a:spcBef>
              <a:buNone/>
              <a:defRPr sz="2241">
                <a:solidFill>
                  <a:schemeClr val="accent3"/>
                </a:solidFill>
                <a:latin typeface="+mj-lt"/>
              </a:defRPr>
            </a:lvl1pPr>
            <a:lvl2pPr marL="365870" indent="0">
              <a:buNone/>
              <a:defRPr sz="1441">
                <a:solidFill>
                  <a:schemeClr val="tx1">
                    <a:tint val="75000"/>
                  </a:schemeClr>
                </a:solidFill>
              </a:defRPr>
            </a:lvl2pPr>
            <a:lvl3pPr marL="731741" indent="0">
              <a:buNone/>
              <a:defRPr sz="1280">
                <a:solidFill>
                  <a:schemeClr val="tx1">
                    <a:tint val="75000"/>
                  </a:schemeClr>
                </a:solidFill>
              </a:defRPr>
            </a:lvl3pPr>
            <a:lvl4pPr marL="1097612" indent="0">
              <a:buNone/>
              <a:defRPr sz="1120">
                <a:solidFill>
                  <a:schemeClr val="tx1">
                    <a:tint val="75000"/>
                  </a:schemeClr>
                </a:solidFill>
              </a:defRPr>
            </a:lvl4pPr>
            <a:lvl5pPr marL="1463483" indent="0">
              <a:buNone/>
              <a:defRPr sz="1120">
                <a:solidFill>
                  <a:schemeClr val="tx1">
                    <a:tint val="75000"/>
                  </a:schemeClr>
                </a:solidFill>
              </a:defRPr>
            </a:lvl5pPr>
            <a:lvl6pPr marL="1829353" indent="0">
              <a:buNone/>
              <a:defRPr sz="1120">
                <a:solidFill>
                  <a:schemeClr val="tx1">
                    <a:tint val="75000"/>
                  </a:schemeClr>
                </a:solidFill>
              </a:defRPr>
            </a:lvl6pPr>
            <a:lvl7pPr marL="2195224" indent="0">
              <a:buNone/>
              <a:defRPr sz="1120">
                <a:solidFill>
                  <a:schemeClr val="tx1">
                    <a:tint val="75000"/>
                  </a:schemeClr>
                </a:solidFill>
              </a:defRPr>
            </a:lvl7pPr>
            <a:lvl8pPr marL="2561094" indent="0">
              <a:buNone/>
              <a:defRPr sz="1120">
                <a:solidFill>
                  <a:schemeClr val="tx1">
                    <a:tint val="75000"/>
                  </a:schemeClr>
                </a:solidFill>
              </a:defRPr>
            </a:lvl8pPr>
            <a:lvl9pPr marL="2926965" indent="0">
              <a:buNone/>
              <a:defRPr sz="1120">
                <a:solidFill>
                  <a:schemeClr val="tx1">
                    <a:tint val="75000"/>
                  </a:schemeClr>
                </a:solidFill>
              </a:defRPr>
            </a:lvl9pPr>
          </a:lstStyle>
          <a:p>
            <a:r>
              <a:rPr lang="es-ES" sz="2001" b="0" i="0" dirty="0">
                <a:solidFill>
                  <a:srgbClr val="8D8C8D"/>
                </a:solidFill>
                <a:latin typeface="Trebuchet MS"/>
                <a:ea typeface="Trebuchet MS"/>
                <a:cs typeface="Trebuchet MS"/>
              </a:rPr>
              <a:t>Título del gráfico y tabla</a:t>
            </a:r>
            <a:endParaRPr lang="es-ES_tradnl" dirty="0"/>
          </a:p>
        </p:txBody>
      </p:sp>
      <p:sp>
        <p:nvSpPr>
          <p:cNvPr id="4" name="Marcador de gráfico 3"/>
          <p:cNvSpPr>
            <a:spLocks noGrp="1"/>
          </p:cNvSpPr>
          <p:nvPr>
            <p:ph type="chart" sz="quarter" idx="10"/>
          </p:nvPr>
        </p:nvSpPr>
        <p:spPr>
          <a:xfrm>
            <a:off x="2097619" y="2286002"/>
            <a:ext cx="9371893" cy="3776663"/>
          </a:xfrm>
          <a:noFill/>
          <a:ln>
            <a:noFill/>
          </a:ln>
        </p:spPr>
        <p:txBody>
          <a:bodyPr/>
          <a:lstStyle>
            <a:lvl1pPr>
              <a:defRPr>
                <a:solidFill>
                  <a:srgbClr val="706F6F"/>
                </a:solidFill>
              </a:defRPr>
            </a:lvl1pPr>
          </a:lstStyle>
          <a:p>
            <a:endParaRPr lang="es-ES" dirty="0"/>
          </a:p>
        </p:txBody>
      </p:sp>
      <p:grpSp>
        <p:nvGrpSpPr>
          <p:cNvPr id="13" name="Agrupar 12"/>
          <p:cNvGrpSpPr/>
          <p:nvPr userDrawn="1"/>
        </p:nvGrpSpPr>
        <p:grpSpPr>
          <a:xfrm>
            <a:off x="0" y="595698"/>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spTree>
    <p:extLst>
      <p:ext uri="{BB962C8B-B14F-4D97-AF65-F5344CB8AC3E}">
        <p14:creationId xmlns:p14="http://schemas.microsoft.com/office/powerpoint/2010/main" val="3414433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8735616" y="2"/>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5"/>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2" tIns="45710" rIns="91422" bIns="45710" rtlCol="0" anchor="ctr"/>
          <a:lstStyle/>
          <a:p>
            <a:pPr algn="ctr" defTabSz="457108"/>
            <a:endParaRPr lang="es-ES_tradnl" sz="1800">
              <a:solidFill>
                <a:srgbClr val="FFFFFF"/>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3200">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800">
                <a:solidFill>
                  <a:schemeClr val="accent5"/>
                </a:solidFill>
              </a:defRPr>
            </a:lvl1pPr>
            <a:lvl2pPr marL="457108"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2"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grpSp>
    </p:spTree>
    <p:extLst>
      <p:ext uri="{BB962C8B-B14F-4D97-AF65-F5344CB8AC3E}">
        <p14:creationId xmlns:p14="http://schemas.microsoft.com/office/powerpoint/2010/main" val="885463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5_Título y objetos">
    <p:spTree>
      <p:nvGrpSpPr>
        <p:cNvPr id="1" name=""/>
        <p:cNvGrpSpPr/>
        <p:nvPr/>
      </p:nvGrpSpPr>
      <p:grpSpPr>
        <a:xfrm>
          <a:off x="0" y="0"/>
          <a:ext cx="0" cy="0"/>
          <a:chOff x="0" y="0"/>
          <a:chExt cx="0" cy="0"/>
        </a:xfrm>
      </p:grpSpPr>
      <p:pic>
        <p:nvPicPr>
          <p:cNvPr id="10" name="Imagen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75331" y="51700"/>
            <a:ext cx="2026443" cy="593984"/>
          </a:xfrm>
          <a:prstGeom prst="rect">
            <a:avLst/>
          </a:prstGeom>
        </p:spPr>
      </p:pic>
      <p:grpSp>
        <p:nvGrpSpPr>
          <p:cNvPr id="13" name="Agrupar 12"/>
          <p:cNvGrpSpPr/>
          <p:nvPr userDrawn="1"/>
        </p:nvGrpSpPr>
        <p:grpSpPr>
          <a:xfrm>
            <a:off x="0" y="595698"/>
            <a:ext cx="12192000" cy="90000"/>
            <a:chOff x="1443904" y="3985173"/>
            <a:chExt cx="7700096" cy="180000"/>
          </a:xfrm>
        </p:grpSpPr>
        <p:sp>
          <p:nvSpPr>
            <p:cNvPr id="14" name="Rectángulo 13"/>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5" name="Rectángulo 14"/>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6" name="Rectángulo 15"/>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sp>
          <p:nvSpPr>
            <p:cNvPr id="17" name="Rectángulo 16"/>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dirty="0">
                <a:solidFill>
                  <a:srgbClr val="FFFFFF"/>
                </a:solidFill>
              </a:endParaRPr>
            </a:p>
          </p:txBody>
        </p:sp>
      </p:grpSp>
    </p:spTree>
    <p:extLst>
      <p:ext uri="{BB962C8B-B14F-4D97-AF65-F5344CB8AC3E}">
        <p14:creationId xmlns:p14="http://schemas.microsoft.com/office/powerpoint/2010/main" val="23827465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1_Título de sección">
    <p:spTree>
      <p:nvGrpSpPr>
        <p:cNvPr id="1" name=""/>
        <p:cNvGrpSpPr/>
        <p:nvPr/>
      </p:nvGrpSpPr>
      <p:grpSpPr>
        <a:xfrm>
          <a:off x="0" y="0"/>
          <a:ext cx="0" cy="0"/>
          <a:chOff x="0" y="0"/>
          <a:chExt cx="0" cy="0"/>
        </a:xfrm>
      </p:grpSpPr>
      <p:pic>
        <p:nvPicPr>
          <p:cNvPr id="12" name="Picture 2" descr="C:\Users\espcdummer\Pictures\Logos\Logos Centinela\2014\Logo Centinela PPT 20140705.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335891" y="50953"/>
            <a:ext cx="3456384" cy="10176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userDrawn="1"/>
        </p:nvSpPr>
        <p:spPr>
          <a:xfrm>
            <a:off x="1871531" y="3284984"/>
            <a:ext cx="10320469" cy="20162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3" name="2 Título"/>
          <p:cNvSpPr>
            <a:spLocks noGrp="1"/>
          </p:cNvSpPr>
          <p:nvPr>
            <p:ph type="title"/>
          </p:nvPr>
        </p:nvSpPr>
        <p:spPr>
          <a:xfrm>
            <a:off x="2543605" y="3429000"/>
            <a:ext cx="9313035" cy="1728192"/>
          </a:xfrm>
        </p:spPr>
        <p:txBody>
          <a:bodyPr anchor="ctr">
            <a:noAutofit/>
          </a:bodyPr>
          <a:lstStyle>
            <a:lvl1pPr algn="l">
              <a:defRPr sz="2561">
                <a:solidFill>
                  <a:schemeClr val="accent3"/>
                </a:solidFill>
              </a:defRPr>
            </a:lvl1pPr>
          </a:lstStyle>
          <a:p>
            <a:r>
              <a:rPr lang="es-ES"/>
              <a:t>Haga clic para modificar el estilo de título del patrón</a:t>
            </a:r>
            <a:endParaRPr lang="es-CL" dirty="0"/>
          </a:p>
        </p:txBody>
      </p:sp>
      <p:sp>
        <p:nvSpPr>
          <p:cNvPr id="9" name="2 Subtítulo"/>
          <p:cNvSpPr>
            <a:spLocks noGrp="1"/>
          </p:cNvSpPr>
          <p:nvPr>
            <p:ph type="subTitle" idx="1"/>
          </p:nvPr>
        </p:nvSpPr>
        <p:spPr>
          <a:xfrm>
            <a:off x="2543605" y="5445224"/>
            <a:ext cx="9313035" cy="864096"/>
          </a:xfrm>
          <a:prstGeom prst="rect">
            <a:avLst/>
          </a:prstGeom>
        </p:spPr>
        <p:txBody>
          <a:bodyPr>
            <a:noAutofit/>
          </a:bodyPr>
          <a:lstStyle>
            <a:lvl1pPr marL="0" indent="0" algn="l">
              <a:buNone/>
              <a:defRPr sz="1441">
                <a:solidFill>
                  <a:schemeClr val="accent5"/>
                </a:solidFill>
              </a:defRPr>
            </a:lvl1pPr>
            <a:lvl2pPr marL="365870" indent="0" algn="ctr">
              <a:buNone/>
              <a:defRPr>
                <a:solidFill>
                  <a:schemeClr val="tx1">
                    <a:tint val="75000"/>
                  </a:schemeClr>
                </a:solidFill>
              </a:defRPr>
            </a:lvl2pPr>
            <a:lvl3pPr marL="731741" indent="0" algn="ctr">
              <a:buNone/>
              <a:defRPr>
                <a:solidFill>
                  <a:schemeClr val="tx1">
                    <a:tint val="75000"/>
                  </a:schemeClr>
                </a:solidFill>
              </a:defRPr>
            </a:lvl3pPr>
            <a:lvl4pPr marL="1097612" indent="0" algn="ctr">
              <a:buNone/>
              <a:defRPr>
                <a:solidFill>
                  <a:schemeClr val="tx1">
                    <a:tint val="75000"/>
                  </a:schemeClr>
                </a:solidFill>
              </a:defRPr>
            </a:lvl4pPr>
            <a:lvl5pPr marL="1463483" indent="0" algn="ctr">
              <a:buNone/>
              <a:defRPr>
                <a:solidFill>
                  <a:schemeClr val="tx1">
                    <a:tint val="75000"/>
                  </a:schemeClr>
                </a:solidFill>
              </a:defRPr>
            </a:lvl5pPr>
            <a:lvl6pPr marL="1829353" indent="0" algn="ctr">
              <a:buNone/>
              <a:defRPr>
                <a:solidFill>
                  <a:schemeClr val="tx1">
                    <a:tint val="75000"/>
                  </a:schemeClr>
                </a:solidFill>
              </a:defRPr>
            </a:lvl6pPr>
            <a:lvl7pPr marL="2195224" indent="0" algn="ctr">
              <a:buNone/>
              <a:defRPr>
                <a:solidFill>
                  <a:schemeClr val="tx1">
                    <a:tint val="75000"/>
                  </a:schemeClr>
                </a:solidFill>
              </a:defRPr>
            </a:lvl7pPr>
            <a:lvl8pPr marL="2561094" indent="0" algn="ctr">
              <a:buNone/>
              <a:defRPr>
                <a:solidFill>
                  <a:schemeClr val="tx1">
                    <a:tint val="75000"/>
                  </a:schemeClr>
                </a:solidFill>
              </a:defRPr>
            </a:lvl8pPr>
            <a:lvl9pPr marL="2926965" indent="0" algn="ctr">
              <a:buNone/>
              <a:defRPr>
                <a:solidFill>
                  <a:schemeClr val="tx1">
                    <a:tint val="75000"/>
                  </a:schemeClr>
                </a:solidFill>
              </a:defRPr>
            </a:lvl9pPr>
          </a:lstStyle>
          <a:p>
            <a:r>
              <a:rPr lang="es-ES"/>
              <a:t>Haga clic para modificar el estilo de subtítulo del patrón</a:t>
            </a:r>
            <a:endParaRPr lang="es-CL" dirty="0"/>
          </a:p>
        </p:txBody>
      </p:sp>
      <p:grpSp>
        <p:nvGrpSpPr>
          <p:cNvPr id="5" name="4 Grupo"/>
          <p:cNvGrpSpPr/>
          <p:nvPr userDrawn="1"/>
        </p:nvGrpSpPr>
        <p:grpSpPr>
          <a:xfrm rot="16200000">
            <a:off x="6923753" y="-1983263"/>
            <a:ext cx="216024" cy="10320469"/>
            <a:chOff x="3779912" y="1124744"/>
            <a:chExt cx="216024" cy="6336704"/>
          </a:xfrm>
        </p:grpSpPr>
        <p:sp>
          <p:nvSpPr>
            <p:cNvPr id="6"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7"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8"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10"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grpSp>
    </p:spTree>
    <p:extLst>
      <p:ext uri="{BB962C8B-B14F-4D97-AF65-F5344CB8AC3E}">
        <p14:creationId xmlns:p14="http://schemas.microsoft.com/office/powerpoint/2010/main" val="1349144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exto a dos columnas">
    <p:spTree>
      <p:nvGrpSpPr>
        <p:cNvPr id="1" name=""/>
        <p:cNvGrpSpPr/>
        <p:nvPr/>
      </p:nvGrpSpPr>
      <p:grpSpPr>
        <a:xfrm>
          <a:off x="0" y="0"/>
          <a:ext cx="0" cy="0"/>
          <a:chOff x="0" y="0"/>
          <a:chExt cx="0" cy="0"/>
        </a:xfrm>
      </p:grpSpPr>
      <p:sp>
        <p:nvSpPr>
          <p:cNvPr id="13" name="2 Marcador de contenido"/>
          <p:cNvSpPr>
            <a:spLocks noGrp="1"/>
          </p:cNvSpPr>
          <p:nvPr>
            <p:ph sz="quarter" idx="11"/>
          </p:nvPr>
        </p:nvSpPr>
        <p:spPr>
          <a:xfrm>
            <a:off x="327545" y="1105470"/>
            <a:ext cx="5550091" cy="5486399"/>
          </a:xfrm>
          <a:prstGeom prst="rect">
            <a:avLst/>
          </a:prstGeom>
        </p:spPr>
        <p:txBody>
          <a:bodyPr/>
          <a:lstStyle>
            <a:lvl1pPr marL="172852" indent="-216065">
              <a:lnSpc>
                <a:spcPct val="100000"/>
              </a:lnSpc>
              <a:spcAft>
                <a:spcPts val="480"/>
              </a:spcAft>
              <a:buClrTx/>
              <a:buFont typeface="Arial" panose="020B0604020202020204" pitchFamily="34" charset="0"/>
              <a:buChar char="•"/>
              <a:defRPr sz="1441" baseline="0">
                <a:latin typeface="Arial" panose="020B0604020202020204" pitchFamily="34" charset="0"/>
                <a:cs typeface="Arial" panose="020B0604020202020204" pitchFamily="34" charset="0"/>
              </a:defRPr>
            </a:lvl1pPr>
            <a:lvl2pPr marL="345705" indent="-214695">
              <a:lnSpc>
                <a:spcPct val="100000"/>
              </a:lnSpc>
              <a:spcAft>
                <a:spcPts val="480"/>
              </a:spcAft>
              <a:buClrTx/>
              <a:buFont typeface="Wingdings" panose="05000000000000000000" pitchFamily="2" charset="2"/>
              <a:buChar char="§"/>
              <a:defRPr sz="1441">
                <a:latin typeface="Arial" panose="020B0604020202020204" pitchFamily="34" charset="0"/>
                <a:cs typeface="Arial" panose="020B0604020202020204" pitchFamily="34" charset="0"/>
              </a:defRPr>
            </a:lvl2pPr>
            <a:lvl3pPr marL="518557" indent="-215965">
              <a:lnSpc>
                <a:spcPct val="100000"/>
              </a:lnSpc>
              <a:spcAft>
                <a:spcPts val="480"/>
              </a:spcAft>
              <a:buClrTx/>
              <a:buFont typeface="Arial" panose="020B0604020202020204" pitchFamily="34" charset="0"/>
              <a:buChar char="−"/>
              <a:defRPr sz="1280">
                <a:latin typeface="Arial" panose="020B0604020202020204" pitchFamily="34" charset="0"/>
                <a:cs typeface="Arial" panose="020B0604020202020204" pitchFamily="34" charset="0"/>
              </a:defRPr>
            </a:lvl3pPr>
            <a:lvl4pPr marL="691409" indent="-214695">
              <a:lnSpc>
                <a:spcPct val="100000"/>
              </a:lnSpc>
              <a:spcAft>
                <a:spcPts val="480"/>
              </a:spcAft>
              <a:buClrTx/>
              <a:buFont typeface="Arial" panose="020B0604020202020204" pitchFamily="34" charset="0"/>
              <a:buChar char="•"/>
              <a:defRPr sz="1120">
                <a:latin typeface="Arial" panose="020B0604020202020204" pitchFamily="34" charset="0"/>
                <a:cs typeface="Arial" panose="020B0604020202020204" pitchFamily="34" charset="0"/>
              </a:defRPr>
            </a:lvl4pPr>
            <a:lvl5pPr marL="864261" indent="-215965">
              <a:lnSpc>
                <a:spcPct val="100000"/>
              </a:lnSpc>
              <a:spcAft>
                <a:spcPts val="480"/>
              </a:spcAft>
              <a:buClrTx/>
              <a:buFont typeface="Wingdings" panose="05000000000000000000" pitchFamily="2" charset="2"/>
              <a:buChar char="§"/>
              <a:defRPr sz="1120">
                <a:latin typeface="Arial" panose="020B0604020202020204" pitchFamily="34" charset="0"/>
                <a:cs typeface="Arial" panose="020B0604020202020204" pitchFamily="34" charset="0"/>
              </a:defRPr>
            </a:lvl5pPr>
          </a:lstStyle>
          <a:p>
            <a:pPr lvl="0"/>
            <a:r>
              <a:rPr lang="es-CL" dirty="0"/>
              <a:t>Haga clic para modificar el estilo de texto del patrón</a:t>
            </a:r>
          </a:p>
          <a:p>
            <a:pPr lvl="1"/>
            <a:r>
              <a:rPr lang="es-CL" dirty="0"/>
              <a:t>Segundo nivel</a:t>
            </a:r>
          </a:p>
          <a:p>
            <a:pPr lvl="2"/>
            <a:r>
              <a:rPr lang="es-CL" dirty="0"/>
              <a:t>Tercer nivel</a:t>
            </a:r>
          </a:p>
          <a:p>
            <a:pPr lvl="3"/>
            <a:r>
              <a:rPr lang="es-CL" dirty="0"/>
              <a:t>Cuarto nivel</a:t>
            </a:r>
          </a:p>
          <a:p>
            <a:pPr lvl="4"/>
            <a:r>
              <a:rPr lang="es-CL" dirty="0"/>
              <a:t>Quinto nivel</a:t>
            </a:r>
          </a:p>
        </p:txBody>
      </p:sp>
      <p:sp>
        <p:nvSpPr>
          <p:cNvPr id="14" name="2 Marcador de contenido"/>
          <p:cNvSpPr>
            <a:spLocks noGrp="1"/>
          </p:cNvSpPr>
          <p:nvPr>
            <p:ph sz="quarter" idx="12"/>
          </p:nvPr>
        </p:nvSpPr>
        <p:spPr>
          <a:xfrm>
            <a:off x="6262802" y="1132767"/>
            <a:ext cx="5583455" cy="5486399"/>
          </a:xfrm>
          <a:prstGeom prst="rect">
            <a:avLst/>
          </a:prstGeom>
        </p:spPr>
        <p:txBody>
          <a:bodyPr/>
          <a:lstStyle>
            <a:lvl1pPr marL="172852" indent="-216065">
              <a:lnSpc>
                <a:spcPct val="100000"/>
              </a:lnSpc>
              <a:spcAft>
                <a:spcPts val="480"/>
              </a:spcAft>
              <a:buClrTx/>
              <a:buFont typeface="Arial" panose="020B0604020202020204" pitchFamily="34" charset="0"/>
              <a:buChar char="•"/>
              <a:defRPr sz="1441" baseline="0">
                <a:latin typeface="Arial" panose="020B0604020202020204" pitchFamily="34" charset="0"/>
                <a:cs typeface="Arial" panose="020B0604020202020204" pitchFamily="34" charset="0"/>
              </a:defRPr>
            </a:lvl1pPr>
            <a:lvl2pPr marL="345705" indent="-214695">
              <a:lnSpc>
                <a:spcPct val="100000"/>
              </a:lnSpc>
              <a:spcAft>
                <a:spcPts val="480"/>
              </a:spcAft>
              <a:buClrTx/>
              <a:buFont typeface="Wingdings" panose="05000000000000000000" pitchFamily="2" charset="2"/>
              <a:buChar char="§"/>
              <a:defRPr sz="1441">
                <a:latin typeface="Arial" panose="020B0604020202020204" pitchFamily="34" charset="0"/>
                <a:cs typeface="Arial" panose="020B0604020202020204" pitchFamily="34" charset="0"/>
              </a:defRPr>
            </a:lvl2pPr>
            <a:lvl3pPr marL="518557" indent="-215965">
              <a:lnSpc>
                <a:spcPct val="100000"/>
              </a:lnSpc>
              <a:spcAft>
                <a:spcPts val="480"/>
              </a:spcAft>
              <a:buClrTx/>
              <a:buFont typeface="Arial" panose="020B0604020202020204" pitchFamily="34" charset="0"/>
              <a:buChar char="−"/>
              <a:defRPr sz="1280">
                <a:latin typeface="Arial" panose="020B0604020202020204" pitchFamily="34" charset="0"/>
                <a:cs typeface="Arial" panose="020B0604020202020204" pitchFamily="34" charset="0"/>
              </a:defRPr>
            </a:lvl3pPr>
            <a:lvl4pPr marL="691409" indent="-214695">
              <a:lnSpc>
                <a:spcPct val="100000"/>
              </a:lnSpc>
              <a:spcAft>
                <a:spcPts val="480"/>
              </a:spcAft>
              <a:buClrTx/>
              <a:buFont typeface="Arial" panose="020B0604020202020204" pitchFamily="34" charset="0"/>
              <a:buChar char="•"/>
              <a:defRPr sz="1120">
                <a:latin typeface="Arial" panose="020B0604020202020204" pitchFamily="34" charset="0"/>
                <a:cs typeface="Arial" panose="020B0604020202020204" pitchFamily="34" charset="0"/>
              </a:defRPr>
            </a:lvl4pPr>
            <a:lvl5pPr marL="864261" indent="-215965">
              <a:lnSpc>
                <a:spcPct val="100000"/>
              </a:lnSpc>
              <a:spcAft>
                <a:spcPts val="480"/>
              </a:spcAft>
              <a:buClrTx/>
              <a:buFont typeface="Wingdings" panose="05000000000000000000" pitchFamily="2" charset="2"/>
              <a:buChar char="§"/>
              <a:defRPr sz="1120">
                <a:latin typeface="Arial" panose="020B0604020202020204" pitchFamily="34" charset="0"/>
                <a:cs typeface="Arial" panose="020B0604020202020204" pitchFamily="34" charset="0"/>
              </a:defRPr>
            </a:lvl5pPr>
          </a:lstStyle>
          <a:p>
            <a:pPr lvl="0"/>
            <a:r>
              <a:rPr lang="es-CL" dirty="0"/>
              <a:t>Haga clic para modificar el estilo de texto del patrón</a:t>
            </a:r>
          </a:p>
          <a:p>
            <a:pPr lvl="1"/>
            <a:r>
              <a:rPr lang="es-CL" dirty="0"/>
              <a:t>Segundo nivel</a:t>
            </a:r>
          </a:p>
          <a:p>
            <a:pPr lvl="2"/>
            <a:r>
              <a:rPr lang="es-CL" dirty="0"/>
              <a:t>Tercer nivel</a:t>
            </a:r>
          </a:p>
          <a:p>
            <a:pPr lvl="3"/>
            <a:r>
              <a:rPr lang="es-CL" dirty="0"/>
              <a:t>Cuarto nivel</a:t>
            </a:r>
          </a:p>
          <a:p>
            <a:pPr lvl="4"/>
            <a:r>
              <a:rPr lang="es-CL" dirty="0"/>
              <a:t>Quinto nivel</a:t>
            </a:r>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1920" b="0" baseline="0">
                <a:solidFill>
                  <a:srgbClr val="888B8D"/>
                </a:solidFill>
              </a:defRPr>
            </a:lvl1pPr>
          </a:lstStyle>
          <a:p>
            <a:r>
              <a:rPr lang="es-CL" dirty="0"/>
              <a:t>Haga clic para modificar el estilo de título del patrón</a:t>
            </a:r>
          </a:p>
        </p:txBody>
      </p:sp>
      <p:sp>
        <p:nvSpPr>
          <p:cNvPr id="5" name="Marcador de número de diapositiva 5"/>
          <p:cNvSpPr>
            <a:spLocks noGrp="1"/>
          </p:cNvSpPr>
          <p:nvPr>
            <p:ph type="sldNum" sz="quarter" idx="13"/>
          </p:nvPr>
        </p:nvSpPr>
        <p:spPr/>
        <p:txBody>
          <a:bodyPr/>
          <a:lstStyle>
            <a:lvl1pPr>
              <a:defRPr/>
            </a:lvl1pPr>
          </a:lstStyle>
          <a:p>
            <a:pPr>
              <a:defRPr/>
            </a:pPr>
            <a:fld id="{DE562345-5D21-4AC8-A54B-74F4A06793A7}" type="slidenum">
              <a:rPr lang="es-CL" altLang="pt-BR">
                <a:solidFill>
                  <a:srgbClr val="FFFFFF">
                    <a:tint val="75000"/>
                  </a:srgbClr>
                </a:solidFill>
              </a:rPr>
              <a:pPr>
                <a:defRPr/>
              </a:pPr>
              <a:t>‹Nº›</a:t>
            </a:fld>
            <a:endParaRPr lang="es-CL" altLang="pt-BR" dirty="0">
              <a:solidFill>
                <a:srgbClr val="FFFFFF">
                  <a:tint val="75000"/>
                </a:srgbClr>
              </a:solidFill>
            </a:endParaRPr>
          </a:p>
        </p:txBody>
      </p:sp>
    </p:spTree>
    <p:extLst>
      <p:ext uri="{BB962C8B-B14F-4D97-AF65-F5344CB8AC3E}">
        <p14:creationId xmlns:p14="http://schemas.microsoft.com/office/powerpoint/2010/main" val="28984634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4" name="Título 13"/>
          <p:cNvSpPr>
            <a:spLocks noGrp="1"/>
          </p:cNvSpPr>
          <p:nvPr>
            <p:ph type="title" hasCustomPrompt="1"/>
          </p:nvPr>
        </p:nvSpPr>
        <p:spPr>
          <a:xfrm>
            <a:off x="609600" y="4177002"/>
            <a:ext cx="10972800" cy="1143000"/>
          </a:xfrm>
          <a:prstGeom prst="rect">
            <a:avLst/>
          </a:prstGeom>
        </p:spPr>
        <p:txBody>
          <a:bodyPr lIns="0" tIns="0" rIns="0" bIns="0" anchor="t" anchorCtr="0">
            <a:noAutofit/>
          </a:bodyPr>
          <a:lstStyle>
            <a:lvl1pPr algn="l">
              <a:lnSpc>
                <a:spcPct val="90000"/>
              </a:lnSpc>
              <a:defRPr sz="3600">
                <a:solidFill>
                  <a:srgbClr val="00778B"/>
                </a:solidFill>
                <a:latin typeface="+mj-lt"/>
                <a:cs typeface="Calibri"/>
              </a:defRPr>
            </a:lvl1pPr>
          </a:lstStyle>
          <a:p>
            <a:r>
              <a:rPr lang="es-ES_tradnl" sz="3200" b="0" i="0" dirty="0">
                <a:solidFill>
                  <a:srgbClr val="007A94"/>
                </a:solidFill>
                <a:latin typeface="Trebuchet MS"/>
                <a:ea typeface="Trebuchet MS"/>
                <a:cs typeface="Trebuchet MS"/>
              </a:rPr>
              <a:t>Título de</a:t>
            </a:r>
            <a:br>
              <a:rPr lang="es-ES_tradnl" sz="3200" b="0" i="0" dirty="0">
                <a:solidFill>
                  <a:srgbClr val="007A94"/>
                </a:solidFill>
                <a:latin typeface="Trebuchet MS"/>
                <a:ea typeface="Trebuchet MS"/>
                <a:cs typeface="Trebuchet MS"/>
              </a:rPr>
            </a:br>
            <a:r>
              <a:rPr lang="es-ES_tradnl" sz="3200" b="0" i="0" dirty="0">
                <a:solidFill>
                  <a:srgbClr val="007A94"/>
                </a:solidFill>
                <a:latin typeface="Trebuchet MS"/>
                <a:ea typeface="Trebuchet MS"/>
                <a:cs typeface="Trebuchet MS"/>
              </a:rPr>
              <a:t>Presentación</a:t>
            </a:r>
          </a:p>
        </p:txBody>
      </p:sp>
      <p:sp>
        <p:nvSpPr>
          <p:cNvPr id="31" name="CuadroTexto 30"/>
          <p:cNvSpPr txBox="1"/>
          <p:nvPr userDrawn="1"/>
        </p:nvSpPr>
        <p:spPr>
          <a:xfrm>
            <a:off x="4995334" y="3683000"/>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black"/>
              </a:solidFill>
              <a:effectLst/>
              <a:uLnTx/>
              <a:uFillTx/>
              <a:latin typeface="Trebuchet MS"/>
              <a:ea typeface="+mn-ea"/>
              <a:cs typeface="+mn-cs"/>
            </a:endParaRPr>
          </a:p>
        </p:txBody>
      </p:sp>
      <p:pic>
        <p:nvPicPr>
          <p:cNvPr id="15" name="Imagen 14" descr="Trama_portada-05.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3449595"/>
          </a:xfrm>
          <a:prstGeom prst="rect">
            <a:avLst/>
          </a:prstGeom>
        </p:spPr>
      </p:pic>
      <p:grpSp>
        <p:nvGrpSpPr>
          <p:cNvPr id="16" name="Agrupar 15"/>
          <p:cNvGrpSpPr/>
          <p:nvPr userDrawn="1"/>
        </p:nvGrpSpPr>
        <p:grpSpPr>
          <a:xfrm>
            <a:off x="0" y="3424238"/>
            <a:ext cx="12192000" cy="180000"/>
            <a:chOff x="1443904" y="3985173"/>
            <a:chExt cx="7700096" cy="180000"/>
          </a:xfrm>
        </p:grpSpPr>
        <p:sp>
          <p:nvSpPr>
            <p:cNvPr id="17" name="Rectángulo 16"/>
            <p:cNvSpPr/>
            <p:nvPr userDrawn="1"/>
          </p:nvSpPr>
          <p:spPr>
            <a:xfrm>
              <a:off x="1443904" y="3985173"/>
              <a:ext cx="1926000"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8" name="Rectángulo 17"/>
            <p:cNvSpPr/>
            <p:nvPr userDrawn="1"/>
          </p:nvSpPr>
          <p:spPr>
            <a:xfrm>
              <a:off x="3369904" y="3985173"/>
              <a:ext cx="1926000"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19" name="Rectángulo 18"/>
            <p:cNvSpPr/>
            <p:nvPr userDrawn="1"/>
          </p:nvSpPr>
          <p:spPr>
            <a:xfrm>
              <a:off x="5295904" y="3985173"/>
              <a:ext cx="192600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sp>
          <p:nvSpPr>
            <p:cNvPr id="20" name="Rectángulo 19"/>
            <p:cNvSpPr/>
            <p:nvPr userDrawn="1"/>
          </p:nvSpPr>
          <p:spPr>
            <a:xfrm>
              <a:off x="7218000" y="3985173"/>
              <a:ext cx="192600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Trebuchet MS"/>
                <a:ea typeface="+mn-ea"/>
                <a:cs typeface="+mn-cs"/>
              </a:endParaRPr>
            </a:p>
          </p:txBody>
        </p:sp>
      </p:grpSp>
      <p:pic>
        <p:nvPicPr>
          <p:cNvPr id="21" name="Imagen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20894" y="5337368"/>
            <a:ext cx="4804749" cy="1462522"/>
          </a:xfrm>
          <a:prstGeom prst="rect">
            <a:avLst/>
          </a:prstGeom>
        </p:spPr>
      </p:pic>
      <p:sp>
        <p:nvSpPr>
          <p:cNvPr id="32" name="Marcador de texto 21"/>
          <p:cNvSpPr>
            <a:spLocks noGrp="1"/>
          </p:cNvSpPr>
          <p:nvPr>
            <p:ph type="body" sz="quarter" idx="10" hasCustomPrompt="1"/>
          </p:nvPr>
        </p:nvSpPr>
        <p:spPr>
          <a:xfrm>
            <a:off x="609601" y="5484082"/>
            <a:ext cx="5086351" cy="212400"/>
          </a:xfrm>
          <a:prstGeom prst="rect">
            <a:avLst/>
          </a:prstGeom>
        </p:spPr>
        <p:txBody>
          <a:bodyPr lIns="0" tIns="0" rIns="0" bIns="0" anchor="ctr" anchorCtr="0">
            <a:noAutofit/>
          </a:bodyPr>
          <a:lstStyle>
            <a:lvl1pPr marL="0" indent="0" rtl="0">
              <a:spcBef>
                <a:spcPts val="0"/>
              </a:spcBef>
              <a:buNone/>
              <a:defRPr sz="1600" b="1" baseline="0">
                <a:solidFill>
                  <a:schemeClr val="bg1">
                    <a:lumMod val="50000"/>
                  </a:schemeClr>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Nombre de Presentador</a:t>
            </a:r>
          </a:p>
        </p:txBody>
      </p:sp>
      <p:sp>
        <p:nvSpPr>
          <p:cNvPr id="33" name="Marcador de texto 21"/>
          <p:cNvSpPr>
            <a:spLocks noGrp="1"/>
          </p:cNvSpPr>
          <p:nvPr>
            <p:ph type="body" sz="quarter" idx="12" hasCustomPrompt="1"/>
          </p:nvPr>
        </p:nvSpPr>
        <p:spPr>
          <a:xfrm>
            <a:off x="609601" y="6197600"/>
            <a:ext cx="5086351" cy="212400"/>
          </a:xfrm>
          <a:prstGeom prst="rect">
            <a:avLst/>
          </a:prstGeom>
        </p:spPr>
        <p:txBody>
          <a:bodyPr lIns="0" tIns="0" rIns="0" bIns="0" anchor="ctr" anchorCtr="0">
            <a:noAutofit/>
          </a:bodyPr>
          <a:lstStyle>
            <a:lvl1pPr marL="0" indent="0" rtl="0">
              <a:buNone/>
              <a:defRPr sz="1400" cap="none" baseline="0">
                <a:solidFill>
                  <a:schemeClr val="bg1">
                    <a:lumMod val="50000"/>
                  </a:schemeClr>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15 de Enero del 2014</a:t>
            </a:r>
          </a:p>
        </p:txBody>
      </p:sp>
      <p:sp>
        <p:nvSpPr>
          <p:cNvPr id="37" name="Marcador de texto 21"/>
          <p:cNvSpPr>
            <a:spLocks noGrp="1"/>
          </p:cNvSpPr>
          <p:nvPr>
            <p:ph type="body" sz="quarter" idx="13" hasCustomPrompt="1"/>
          </p:nvPr>
        </p:nvSpPr>
        <p:spPr>
          <a:xfrm>
            <a:off x="609601" y="5696482"/>
            <a:ext cx="5086351" cy="212400"/>
          </a:xfrm>
          <a:prstGeom prst="rect">
            <a:avLst/>
          </a:prstGeom>
        </p:spPr>
        <p:txBody>
          <a:bodyPr lIns="0" tIns="0" rIns="0" bIns="0" anchor="ctr" anchorCtr="0">
            <a:noAutofit/>
          </a:bodyPr>
          <a:lstStyle>
            <a:lvl1pPr marL="0" indent="0" rtl="0">
              <a:buNone/>
              <a:defRPr sz="1400" cap="none" baseline="0">
                <a:solidFill>
                  <a:schemeClr val="bg1">
                    <a:lumMod val="50000"/>
                  </a:schemeClr>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Cargo Presentador</a:t>
            </a:r>
          </a:p>
        </p:txBody>
      </p:sp>
      <p:sp>
        <p:nvSpPr>
          <p:cNvPr id="38" name="Marcador de texto 21"/>
          <p:cNvSpPr>
            <a:spLocks noGrp="1"/>
          </p:cNvSpPr>
          <p:nvPr>
            <p:ph type="body" sz="quarter" idx="14" hasCustomPrompt="1"/>
          </p:nvPr>
        </p:nvSpPr>
        <p:spPr>
          <a:xfrm>
            <a:off x="609601" y="5962429"/>
            <a:ext cx="5086351" cy="212400"/>
          </a:xfrm>
          <a:prstGeom prst="rect">
            <a:avLst/>
          </a:prstGeom>
        </p:spPr>
        <p:txBody>
          <a:bodyPr lIns="0" tIns="0" rIns="0" bIns="0" anchor="ctr" anchorCtr="0">
            <a:noAutofit/>
          </a:bodyPr>
          <a:lstStyle>
            <a:lvl1pPr marL="0" indent="0" rtl="0">
              <a:buNone/>
              <a:defRPr sz="1400" cap="none" baseline="0">
                <a:solidFill>
                  <a:schemeClr val="bg1">
                    <a:lumMod val="50000"/>
                  </a:schemeClr>
                </a:solidFill>
                <a:latin typeface="+mj-lt"/>
                <a:cs typeface="Calibri"/>
              </a:defRPr>
            </a:lvl1pPr>
            <a:lvl2pPr>
              <a:defRPr sz="1400">
                <a:solidFill>
                  <a:schemeClr val="accent5">
                    <a:lumMod val="75000"/>
                  </a:schemeClr>
                </a:solidFill>
              </a:defRPr>
            </a:lvl2pPr>
            <a:lvl3pPr>
              <a:defRPr sz="1400">
                <a:solidFill>
                  <a:schemeClr val="accent5">
                    <a:lumMod val="75000"/>
                  </a:schemeClr>
                </a:solidFill>
              </a:defRPr>
            </a:lvl3pPr>
            <a:lvl4pPr>
              <a:defRPr sz="1400">
                <a:solidFill>
                  <a:schemeClr val="accent5">
                    <a:lumMod val="75000"/>
                  </a:schemeClr>
                </a:solidFill>
              </a:defRPr>
            </a:lvl4pPr>
            <a:lvl5pPr>
              <a:defRPr sz="1400">
                <a:solidFill>
                  <a:schemeClr val="accent5">
                    <a:lumMod val="75000"/>
                  </a:schemeClr>
                </a:solidFill>
              </a:defRPr>
            </a:lvl5pPr>
          </a:lstStyle>
          <a:p>
            <a:pPr rtl="0"/>
            <a:r>
              <a:rPr lang="es-ES_tradnl" sz="1400" b="0" i="0" u="none" strike="noStrike" kern="1200" baseline="0" dirty="0">
                <a:solidFill>
                  <a:srgbClr val="8D8C8D"/>
                </a:solidFill>
                <a:latin typeface="Trebuchet MS"/>
              </a:rPr>
              <a:t>Nombre de Conferencia</a:t>
            </a:r>
          </a:p>
        </p:txBody>
      </p:sp>
    </p:spTree>
    <p:extLst>
      <p:ext uri="{BB962C8B-B14F-4D97-AF65-F5344CB8AC3E}">
        <p14:creationId xmlns:p14="http://schemas.microsoft.com/office/powerpoint/2010/main" val="649894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 Título y objetos">
    <p:spTree>
      <p:nvGrpSpPr>
        <p:cNvPr id="1" name=""/>
        <p:cNvGrpSpPr/>
        <p:nvPr/>
      </p:nvGrpSpPr>
      <p:grpSpPr>
        <a:xfrm>
          <a:off x="0" y="0"/>
          <a:ext cx="0" cy="0"/>
          <a:chOff x="0" y="0"/>
          <a:chExt cx="0" cy="0"/>
        </a:xfrm>
      </p:grpSpPr>
      <p:sp>
        <p:nvSpPr>
          <p:cNvPr id="13" name="2 Marcador de contenido"/>
          <p:cNvSpPr>
            <a:spLocks noGrp="1"/>
          </p:cNvSpPr>
          <p:nvPr>
            <p:ph sz="quarter" idx="10" hasCustomPrompt="1"/>
          </p:nvPr>
        </p:nvSpPr>
        <p:spPr>
          <a:xfrm>
            <a:off x="327546" y="1105470"/>
            <a:ext cx="11536908" cy="5486399"/>
          </a:xfrm>
          <a:prstGeom prst="rect">
            <a:avLst/>
          </a:prstGeom>
        </p:spPr>
        <p:txBody>
          <a:bodyPr/>
          <a:lstStyle>
            <a:lvl1pPr marL="0" indent="0">
              <a:lnSpc>
                <a:spcPct val="100000"/>
              </a:lnSpc>
              <a:spcAft>
                <a:spcPts val="600"/>
              </a:spcAft>
              <a:buClrTx/>
              <a:buFont typeface="Arial" panose="020B0604020202020204" pitchFamily="34" charset="0"/>
              <a:buNone/>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Arial" panose="020B0604020202020204" pitchFamily="34" charset="0"/>
              <a:buChar char="•"/>
              <a:defRPr sz="1800">
                <a:latin typeface="Arial" panose="020B0604020202020204" pitchFamily="34" charset="0"/>
                <a:cs typeface="Arial" panose="020B0604020202020204" pitchFamily="34" charset="0"/>
              </a:defRPr>
            </a:lvl2pPr>
            <a:lvl3pPr marL="648000">
              <a:lnSpc>
                <a:spcPct val="100000"/>
              </a:lnSpc>
              <a:spcAft>
                <a:spcPts val="600"/>
              </a:spcAft>
              <a:buClrTx/>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s-ES_tradnl" dirty="0"/>
              <a:t>Área de texto de texto regular. Esto es texto simulado. Área de texto de texto regular. Esto es texto simulado área de texto de texto regular. Esto es texto simulado. </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4"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15"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307934502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 Título y objetos (niveles)">
    <p:spTree>
      <p:nvGrpSpPr>
        <p:cNvPr id="1" name=""/>
        <p:cNvGrpSpPr/>
        <p:nvPr/>
      </p:nvGrpSpPr>
      <p:grpSpPr>
        <a:xfrm>
          <a:off x="0" y="0"/>
          <a:ext cx="0" cy="0"/>
          <a:chOff x="0" y="0"/>
          <a:chExt cx="0" cy="0"/>
        </a:xfrm>
      </p:grpSpPr>
      <p:sp>
        <p:nvSpPr>
          <p:cNvPr id="10" name="2 Marcador de contenido"/>
          <p:cNvSpPr>
            <a:spLocks noGrp="1"/>
          </p:cNvSpPr>
          <p:nvPr>
            <p:ph sz="quarter" idx="10" hasCustomPrompt="1"/>
          </p:nvPr>
        </p:nvSpPr>
        <p:spPr>
          <a:xfrm>
            <a:off x="327546" y="1105470"/>
            <a:ext cx="11536908" cy="5486399"/>
          </a:xfrm>
          <a:prstGeom prst="rect">
            <a:avLst/>
          </a:prstGeom>
        </p:spPr>
        <p:txBody>
          <a:bodyPr/>
          <a:lstStyle>
            <a:lvl1pPr marL="216000" indent="-270000">
              <a:lnSpc>
                <a:spcPct val="100000"/>
              </a:lnSpc>
              <a:spcAft>
                <a:spcPts val="600"/>
              </a:spcAft>
              <a:buClrTx/>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3"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14"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32783699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 Título y objetos (Texto plano)">
    <p:spTree>
      <p:nvGrpSpPr>
        <p:cNvPr id="1" name=""/>
        <p:cNvGrpSpPr/>
        <p:nvPr/>
      </p:nvGrpSpPr>
      <p:grpSpPr>
        <a:xfrm>
          <a:off x="0" y="0"/>
          <a:ext cx="0" cy="0"/>
          <a:chOff x="0" y="0"/>
          <a:chExt cx="0" cy="0"/>
        </a:xfrm>
      </p:grpSpPr>
      <p:sp>
        <p:nvSpPr>
          <p:cNvPr id="13" name="2 Marcador de contenido"/>
          <p:cNvSpPr>
            <a:spLocks noGrp="1"/>
          </p:cNvSpPr>
          <p:nvPr>
            <p:ph sz="quarter" idx="10" hasCustomPrompt="1"/>
          </p:nvPr>
        </p:nvSpPr>
        <p:spPr>
          <a:xfrm>
            <a:off x="327546" y="1105470"/>
            <a:ext cx="11536908" cy="5486399"/>
          </a:xfrm>
          <a:prstGeom prst="rect">
            <a:avLst/>
          </a:prstGeom>
        </p:spPr>
        <p:txBody>
          <a:bodyPr/>
          <a:lstStyle>
            <a:lvl1pPr marL="0" indent="0">
              <a:lnSpc>
                <a:spcPct val="100000"/>
              </a:lnSpc>
              <a:spcAft>
                <a:spcPts val="600"/>
              </a:spcAft>
              <a:buClrTx/>
              <a:buFont typeface="Arial" panose="020B0604020202020204" pitchFamily="34" charset="0"/>
              <a:buNone/>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Arial" panose="020B0604020202020204" pitchFamily="34" charset="0"/>
              <a:buChar char="•"/>
              <a:defRPr sz="1800">
                <a:latin typeface="Arial" panose="020B0604020202020204" pitchFamily="34" charset="0"/>
                <a:cs typeface="Arial" panose="020B0604020202020204" pitchFamily="34" charset="0"/>
              </a:defRPr>
            </a:lvl2pPr>
            <a:lvl3pPr marL="648000">
              <a:lnSpc>
                <a:spcPct val="100000"/>
              </a:lnSpc>
              <a:spcAft>
                <a:spcPts val="600"/>
              </a:spcAft>
              <a:buClrTx/>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5pPr>
          </a:lstStyle>
          <a:p>
            <a:pPr lvl="0"/>
            <a:r>
              <a:rPr lang="es-ES_tradnl" dirty="0"/>
              <a:t>Área de texto de texto regular. Esto es texto simulado. Área de texto de texto regular. Esto es texto simulado área de texto de texto regular. Esto es texto simulado. </a:t>
            </a:r>
          </a:p>
          <a:p>
            <a:pPr lvl="0"/>
            <a:r>
              <a:rPr lang="es-ES_tradnl" dirty="0"/>
              <a:t>Área de texto de texto regular. Esto es texto simulado. Área de texto de texto regular. Esto es texto simulado. Área de texto de texto regular. Esto es texto simulado. Área de texto de texto regular. Esto es texto simulado. Área de texto de texto regular. Esto es texto simulado. </a:t>
            </a:r>
          </a:p>
          <a:p>
            <a:pPr lvl="0"/>
            <a:r>
              <a:rPr lang="es-ES_tradnl" dirty="0"/>
              <a:t>Área de texto de texto regular. Esto es texto simulado. Esto es texto simulado, esto es texto simulado, esto es texto simulado esto es texto simulado. Área de texto de texto regular. Esto es texto simulado. Área de texto de texto regular. Esto es texto simulado. Área de texto de texto regular. Esto es texto simulado. Área de texto de texto regular. Esto es texto simulado. Área de texto de texto regular. Esto es texto simulado.</a:t>
            </a:r>
          </a:p>
          <a:p>
            <a:pPr lvl="0"/>
            <a:r>
              <a:rPr lang="es-ES_tradnl" dirty="0"/>
              <a:t>Área de texto de texto regular. Esto es texto simulado. Área de texto de texto regular. Esto es texto simulado. Área de texto de texto regular</a:t>
            </a:r>
            <a:endParaRPr lang="es-CL" dirty="0"/>
          </a:p>
        </p:txBody>
      </p:sp>
      <p:sp>
        <p:nvSpPr>
          <p:cNvPr id="4"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5"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23959388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o a dos columnas">
    <p:spTree>
      <p:nvGrpSpPr>
        <p:cNvPr id="1" name=""/>
        <p:cNvGrpSpPr/>
        <p:nvPr/>
      </p:nvGrpSpPr>
      <p:grpSpPr>
        <a:xfrm>
          <a:off x="0" y="0"/>
          <a:ext cx="0" cy="0"/>
          <a:chOff x="0" y="0"/>
          <a:chExt cx="0" cy="0"/>
        </a:xfrm>
      </p:grpSpPr>
      <p:sp>
        <p:nvSpPr>
          <p:cNvPr id="13" name="2 Marcador de contenido"/>
          <p:cNvSpPr>
            <a:spLocks noGrp="1"/>
          </p:cNvSpPr>
          <p:nvPr>
            <p:ph sz="quarter" idx="11" hasCustomPrompt="1"/>
          </p:nvPr>
        </p:nvSpPr>
        <p:spPr>
          <a:xfrm>
            <a:off x="327545" y="1105470"/>
            <a:ext cx="5550091" cy="5486399"/>
          </a:xfrm>
          <a:prstGeom prst="rect">
            <a:avLst/>
          </a:prstGeom>
        </p:spPr>
        <p:txBody>
          <a:bodyPr/>
          <a:lstStyle>
            <a:lvl1pPr marL="216000" indent="-270000">
              <a:lnSpc>
                <a:spcPct val="100000"/>
              </a:lnSpc>
              <a:spcAft>
                <a:spcPts val="600"/>
              </a:spcAft>
              <a:buClrTx/>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4" name="2 Marcador de contenido"/>
          <p:cNvSpPr>
            <a:spLocks noGrp="1"/>
          </p:cNvSpPr>
          <p:nvPr>
            <p:ph sz="quarter" idx="12" hasCustomPrompt="1"/>
          </p:nvPr>
        </p:nvSpPr>
        <p:spPr>
          <a:xfrm>
            <a:off x="6262802" y="1132766"/>
            <a:ext cx="5583455" cy="5486399"/>
          </a:xfrm>
          <a:prstGeom prst="rect">
            <a:avLst/>
          </a:prstGeom>
        </p:spPr>
        <p:txBody>
          <a:bodyPr/>
          <a:lstStyle>
            <a:lvl1pPr marL="216000" indent="-270000">
              <a:lnSpc>
                <a:spcPct val="100000"/>
              </a:lnSpc>
              <a:spcAft>
                <a:spcPts val="600"/>
              </a:spcAft>
              <a:buClrTx/>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18"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2841918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o a columna y 2 imagenes">
    <p:spTree>
      <p:nvGrpSpPr>
        <p:cNvPr id="1" name=""/>
        <p:cNvGrpSpPr/>
        <p:nvPr/>
      </p:nvGrpSpPr>
      <p:grpSpPr>
        <a:xfrm>
          <a:off x="0" y="0"/>
          <a:ext cx="0" cy="0"/>
          <a:chOff x="0" y="0"/>
          <a:chExt cx="0" cy="0"/>
        </a:xfrm>
      </p:grpSpPr>
      <p:sp>
        <p:nvSpPr>
          <p:cNvPr id="13" name="2 Marcador de contenido"/>
          <p:cNvSpPr>
            <a:spLocks noGrp="1"/>
          </p:cNvSpPr>
          <p:nvPr>
            <p:ph sz="quarter" idx="11" hasCustomPrompt="1"/>
          </p:nvPr>
        </p:nvSpPr>
        <p:spPr>
          <a:xfrm>
            <a:off x="335360" y="1105470"/>
            <a:ext cx="5550091" cy="5486399"/>
          </a:xfrm>
          <a:prstGeom prst="rect">
            <a:avLst/>
          </a:prstGeom>
        </p:spPr>
        <p:txBody>
          <a:bodyPr/>
          <a:lstStyle>
            <a:lvl1pPr marL="216000" indent="-270000">
              <a:lnSpc>
                <a:spcPct val="100000"/>
              </a:lnSpc>
              <a:spcAft>
                <a:spcPts val="600"/>
              </a:spcAft>
              <a:buClrTx/>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endParaRPr lang="es-CL" dirty="0"/>
          </a:p>
        </p:txBody>
      </p:sp>
      <p:sp>
        <p:nvSpPr>
          <p:cNvPr id="15"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6" name="2 Marcador de contenido"/>
          <p:cNvSpPr>
            <a:spLocks noGrp="1"/>
          </p:cNvSpPr>
          <p:nvPr>
            <p:ph sz="quarter" idx="13" hasCustomPrompt="1"/>
          </p:nvPr>
        </p:nvSpPr>
        <p:spPr>
          <a:xfrm>
            <a:off x="6262802" y="3957851"/>
            <a:ext cx="5583455" cy="2634017"/>
          </a:xfrm>
          <a:prstGeom prst="rect">
            <a:avLst/>
          </a:prstGeom>
        </p:spPr>
        <p:txBody>
          <a:bodyPr/>
          <a:lstStyle>
            <a:lvl1pPr marL="0" indent="0">
              <a:lnSpc>
                <a:spcPct val="100000"/>
              </a:lnSpc>
              <a:spcAft>
                <a:spcPts val="600"/>
              </a:spcAft>
              <a:buClrTx/>
              <a:buFont typeface="Arial" panose="020B0604020202020204" pitchFamily="34" charset="0"/>
              <a:buNone/>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 </a:t>
            </a:r>
            <a:endParaRPr lang="es-CL" dirty="0"/>
          </a:p>
        </p:txBody>
      </p:sp>
      <p:sp>
        <p:nvSpPr>
          <p:cNvPr id="10" name="2 Marcador de contenido"/>
          <p:cNvSpPr>
            <a:spLocks noGrp="1"/>
          </p:cNvSpPr>
          <p:nvPr>
            <p:ph sz="quarter" idx="14" hasCustomPrompt="1"/>
          </p:nvPr>
        </p:nvSpPr>
        <p:spPr>
          <a:xfrm>
            <a:off x="6262802" y="1105470"/>
            <a:ext cx="5583455" cy="2634017"/>
          </a:xfrm>
          <a:prstGeom prst="rect">
            <a:avLst/>
          </a:prstGeom>
        </p:spPr>
        <p:txBody>
          <a:bodyPr/>
          <a:lstStyle>
            <a:lvl1pPr marL="0" indent="0">
              <a:lnSpc>
                <a:spcPct val="100000"/>
              </a:lnSpc>
              <a:spcAft>
                <a:spcPts val="600"/>
              </a:spcAft>
              <a:buClrTx/>
              <a:buFont typeface="Arial" panose="020B0604020202020204" pitchFamily="34" charset="0"/>
              <a:buNone/>
              <a:defRPr sz="1800" baseline="0">
                <a:latin typeface="Arial" panose="020B0604020202020204" pitchFamily="34" charset="0"/>
                <a:cs typeface="Arial" panose="020B0604020202020204" pitchFamily="34" charset="0"/>
              </a:defRPr>
            </a:lvl1pPr>
            <a:lvl2pPr marL="432000" indent="-268288">
              <a:lnSpc>
                <a:spcPct val="100000"/>
              </a:lnSpc>
              <a:spcAft>
                <a:spcPts val="600"/>
              </a:spcAft>
              <a:buClrTx/>
              <a:buFont typeface="Wingdings" panose="05000000000000000000" pitchFamily="2" charset="2"/>
              <a:buChar char="§"/>
              <a:defRPr sz="1800">
                <a:latin typeface="Arial" panose="020B0604020202020204" pitchFamily="34" charset="0"/>
                <a:cs typeface="Arial" panose="020B0604020202020204" pitchFamily="34" charset="0"/>
              </a:defRPr>
            </a:lvl2pPr>
            <a:lvl3pPr marL="648000" indent="-269875">
              <a:lnSpc>
                <a:spcPct val="100000"/>
              </a:lnSpc>
              <a:spcAft>
                <a:spcPts val="600"/>
              </a:spcAft>
              <a:buClrTx/>
              <a:buFont typeface="Arial" panose="020B0604020202020204" pitchFamily="34" charset="0"/>
              <a:buChar char="−"/>
              <a:defRPr sz="1600">
                <a:latin typeface="Arial" panose="020B0604020202020204" pitchFamily="34" charset="0"/>
                <a:cs typeface="Arial" panose="020B0604020202020204" pitchFamily="34" charset="0"/>
              </a:defRPr>
            </a:lvl3pPr>
            <a:lvl4pPr marL="864000" indent="-268288">
              <a:lnSpc>
                <a:spcPct val="100000"/>
              </a:lnSpc>
              <a:spcAft>
                <a:spcPts val="600"/>
              </a:spcAft>
              <a:buClrTx/>
              <a:buFont typeface="Arial" panose="020B0604020202020204" pitchFamily="34" charset="0"/>
              <a:buChar char="•"/>
              <a:defRPr sz="1400">
                <a:latin typeface="Arial" panose="020B0604020202020204" pitchFamily="34" charset="0"/>
                <a:cs typeface="Arial" panose="020B0604020202020204" pitchFamily="34" charset="0"/>
              </a:defRPr>
            </a:lvl4pPr>
            <a:lvl5pPr marL="1080000" indent="-269875">
              <a:lnSpc>
                <a:spcPct val="100000"/>
              </a:lnSpc>
              <a:spcAft>
                <a:spcPts val="600"/>
              </a:spcAft>
              <a:buClrTx/>
              <a:buFont typeface="Wingdings" panose="05000000000000000000" pitchFamily="2" charset="2"/>
              <a:buChar char="§"/>
              <a:defRPr sz="1400">
                <a:latin typeface="Arial" panose="020B0604020202020204" pitchFamily="34" charset="0"/>
                <a:cs typeface="Arial" panose="020B0604020202020204" pitchFamily="34" charset="0"/>
              </a:defRPr>
            </a:lvl5pPr>
          </a:lstStyle>
          <a:p>
            <a:pPr lvl="0"/>
            <a:r>
              <a:rPr lang="es-ES" dirty="0"/>
              <a:t> </a:t>
            </a:r>
            <a:endParaRPr lang="es-CL" dirty="0"/>
          </a:p>
        </p:txBody>
      </p:sp>
      <p:sp>
        <p:nvSpPr>
          <p:cNvPr id="12"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33246595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apositiva titulo">
    <p:spTree>
      <p:nvGrpSpPr>
        <p:cNvPr id="1" name=""/>
        <p:cNvGrpSpPr/>
        <p:nvPr/>
      </p:nvGrpSpPr>
      <p:grpSpPr>
        <a:xfrm>
          <a:off x="0" y="0"/>
          <a:ext cx="0" cy="0"/>
          <a:chOff x="0" y="0"/>
          <a:chExt cx="0" cy="0"/>
        </a:xfrm>
      </p:grpSpPr>
      <p:sp>
        <p:nvSpPr>
          <p:cNvPr id="9" name="Marcador de título 1"/>
          <p:cNvSpPr>
            <a:spLocks noGrp="1"/>
          </p:cNvSpPr>
          <p:nvPr>
            <p:ph type="title"/>
          </p:nvPr>
        </p:nvSpPr>
        <p:spPr>
          <a:xfrm>
            <a:off x="335360" y="-6200"/>
            <a:ext cx="9709392" cy="720080"/>
          </a:xfrm>
          <a:prstGeom prst="rect">
            <a:avLst/>
          </a:prstGeom>
        </p:spPr>
        <p:txBody>
          <a:bodyPr vert="horz" lIns="91440" tIns="45720" rIns="91440" bIns="45720" rtlCol="0" anchor="ctr">
            <a:noAutofit/>
          </a:bodyPr>
          <a:lstStyle>
            <a:lvl1pPr>
              <a:defRPr sz="2400" b="0" baseline="0">
                <a:solidFill>
                  <a:srgbClr val="888B8D"/>
                </a:solidFill>
              </a:defRPr>
            </a:lvl1pPr>
          </a:lstStyle>
          <a:p>
            <a:r>
              <a:rPr lang="es-ES"/>
              <a:t>Haga clic para modificar el estilo de título del patrón</a:t>
            </a:r>
            <a:endParaRPr lang="es-ES" dirty="0"/>
          </a:p>
        </p:txBody>
      </p:sp>
      <p:sp>
        <p:nvSpPr>
          <p:cNvPr id="10"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914400">
              <a:defRPr/>
            </a:pPr>
            <a:fld id="{6BDCBE57-3DF8-E34A-A687-20DD8272C65F}" type="slidenum">
              <a:rPr lang="es-ES" smtClean="0">
                <a:solidFill>
                  <a:srgbClr val="FFFFFF"/>
                </a:solidFill>
              </a:rPr>
              <a:pPr defTabSz="914400">
                <a:defRPr/>
              </a:pPr>
              <a:t>‹Nº›</a:t>
            </a:fld>
            <a:endParaRPr lang="es-ES" dirty="0">
              <a:solidFill>
                <a:srgbClr val="FFFFFF"/>
              </a:solidFill>
            </a:endParaRPr>
          </a:p>
        </p:txBody>
      </p:sp>
    </p:spTree>
    <p:extLst>
      <p:ext uri="{BB962C8B-B14F-4D97-AF65-F5344CB8AC3E}">
        <p14:creationId xmlns:p14="http://schemas.microsoft.com/office/powerpoint/2010/main" val="3882015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image" Target="../media/image7.png"/><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63" Type="http://schemas.openxmlformats.org/officeDocument/2006/relationships/slideLayout" Target="../slideLayouts/slideLayout192.xml"/><Relationship Id="rId68" Type="http://schemas.openxmlformats.org/officeDocument/2006/relationships/vmlDrawing" Target="../drawings/vmlDrawing2.vml"/><Relationship Id="rId7" Type="http://schemas.openxmlformats.org/officeDocument/2006/relationships/slideLayout" Target="../slideLayouts/slideLayout136.xml"/><Relationship Id="rId71" Type="http://schemas.openxmlformats.org/officeDocument/2006/relationships/image" Target="../media/image31.emf"/><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slideLayout" Target="../slideLayouts/slideLayout187.xml"/><Relationship Id="rId66" Type="http://schemas.openxmlformats.org/officeDocument/2006/relationships/slideLayout" Target="../slideLayouts/slideLayout195.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slideLayout" Target="../slideLayouts/slideLayout186.xml"/><Relationship Id="rId61" Type="http://schemas.openxmlformats.org/officeDocument/2006/relationships/slideLayout" Target="../slideLayouts/slideLayout190.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60" Type="http://schemas.openxmlformats.org/officeDocument/2006/relationships/slideLayout" Target="../slideLayouts/slideLayout189.xml"/><Relationship Id="rId65" Type="http://schemas.openxmlformats.org/officeDocument/2006/relationships/slideLayout" Target="../slideLayouts/slideLayout194.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slideLayout" Target="../slideLayouts/slideLayout185.xml"/><Relationship Id="rId64" Type="http://schemas.openxmlformats.org/officeDocument/2006/relationships/slideLayout" Target="../slideLayouts/slideLayout193.xml"/><Relationship Id="rId69" Type="http://schemas.openxmlformats.org/officeDocument/2006/relationships/tags" Target="../tags/tag7.xml"/><Relationship Id="rId8" Type="http://schemas.openxmlformats.org/officeDocument/2006/relationships/slideLayout" Target="../slideLayouts/slideLayout137.xml"/><Relationship Id="rId51" Type="http://schemas.openxmlformats.org/officeDocument/2006/relationships/slideLayout" Target="../slideLayouts/slideLayout180.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59" Type="http://schemas.openxmlformats.org/officeDocument/2006/relationships/slideLayout" Target="../slideLayouts/slideLayout188.xml"/><Relationship Id="rId67" Type="http://schemas.openxmlformats.org/officeDocument/2006/relationships/theme" Target="../theme/theme11.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62" Type="http://schemas.openxmlformats.org/officeDocument/2006/relationships/slideLayout" Target="../slideLayouts/slideLayout191.xml"/><Relationship Id="rId70" Type="http://schemas.openxmlformats.org/officeDocument/2006/relationships/oleObject" Target="../embeddings/oleObject2.bin"/></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image" Target="../media/image7.png"/><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image" Target="../media/image46.pn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10" Type="http://schemas.openxmlformats.org/officeDocument/2006/relationships/slideLayout" Target="../slideLayouts/slideLayout218.xml"/><Relationship Id="rId19" Type="http://schemas.openxmlformats.org/officeDocument/2006/relationships/theme" Target="../theme/theme13.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4.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image" Target="../media/image1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7.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image" Target="../media/image15.png"/><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image" Target="../media/image27.jpeg"/><Relationship Id="rId5" Type="http://schemas.openxmlformats.org/officeDocument/2006/relationships/slideLayout" Target="../slideLayouts/slideLayout97.xml"/><Relationship Id="rId10" Type="http://schemas.openxmlformats.org/officeDocument/2006/relationships/theme" Target="../theme/theme7.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image" Target="../media/image27.jpeg"/><Relationship Id="rId5" Type="http://schemas.openxmlformats.org/officeDocument/2006/relationships/slideLayout" Target="../slideLayouts/slideLayout106.xml"/><Relationship Id="rId10" Type="http://schemas.openxmlformats.org/officeDocument/2006/relationships/theme" Target="../theme/theme8.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13.xml"/><Relationship Id="rId7" Type="http://schemas.openxmlformats.org/officeDocument/2006/relationships/theme" Target="../theme/theme9.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5" Type="http://schemas.openxmlformats.org/officeDocument/2006/relationships/slideLayout" Target="../slideLayouts/slideLayout115.xml"/><Relationship Id="rId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09601" y="274638"/>
            <a:ext cx="10972800" cy="1143000"/>
          </a:xfrm>
          <a:prstGeom prst="rect">
            <a:avLst/>
          </a:prstGeom>
        </p:spPr>
        <p:txBody>
          <a:bodyPr vert="horz" lIns="91413" tIns="45705" rIns="91413" bIns="45705" rtlCol="0" anchor="ctr">
            <a:normAutofit/>
          </a:bodyPr>
          <a:lstStyle/>
          <a:p>
            <a:r>
              <a:rPr lang="es-ES_tradnl" dirty="0"/>
              <a:t>Clic para editar título</a:t>
            </a:r>
            <a:endParaRPr lang="es-ES" dirty="0"/>
          </a:p>
        </p:txBody>
      </p:sp>
      <p:sp>
        <p:nvSpPr>
          <p:cNvPr id="3" name="Marcador de texto 2"/>
          <p:cNvSpPr>
            <a:spLocks noGrp="1"/>
          </p:cNvSpPr>
          <p:nvPr>
            <p:ph type="body" idx="1"/>
          </p:nvPr>
        </p:nvSpPr>
        <p:spPr>
          <a:xfrm>
            <a:off x="609601" y="1600202"/>
            <a:ext cx="10972800" cy="4525963"/>
          </a:xfrm>
          <a:prstGeom prst="rect">
            <a:avLst/>
          </a:prstGeom>
        </p:spPr>
        <p:txBody>
          <a:bodyPr vert="horz" lIns="91413" tIns="45705" rIns="91413" bIns="45705"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4" name="Marcador de fecha 3"/>
          <p:cNvSpPr>
            <a:spLocks noGrp="1"/>
          </p:cNvSpPr>
          <p:nvPr>
            <p:ph type="dt" sz="half" idx="2"/>
          </p:nvPr>
        </p:nvSpPr>
        <p:spPr>
          <a:xfrm>
            <a:off x="609601" y="6356353"/>
            <a:ext cx="2844800" cy="365125"/>
          </a:xfrm>
          <a:prstGeom prst="rect">
            <a:avLst/>
          </a:prstGeom>
        </p:spPr>
        <p:txBody>
          <a:bodyPr vert="horz" lIns="91413" tIns="45705" rIns="91413" bIns="45705" rtlCol="0" anchor="ctr"/>
          <a:lstStyle>
            <a:lvl1pPr algn="l">
              <a:defRPr sz="1200">
                <a:solidFill>
                  <a:schemeClr val="tx1">
                    <a:tint val="75000"/>
                  </a:schemeClr>
                </a:solidFill>
              </a:defRPr>
            </a:lvl1pPr>
          </a:lstStyle>
          <a:p>
            <a:fld id="{A820851F-E4DF-3F41-8E0B-5A83BFD2689A}" type="datetimeFigureOut">
              <a:rPr lang="es-ES" smtClean="0"/>
              <a:t>10/05/2019</a:t>
            </a:fld>
            <a:endParaRPr lang="es-ES"/>
          </a:p>
        </p:txBody>
      </p:sp>
      <p:sp>
        <p:nvSpPr>
          <p:cNvPr id="5" name="Marcador de pie de página 4"/>
          <p:cNvSpPr>
            <a:spLocks noGrp="1"/>
          </p:cNvSpPr>
          <p:nvPr>
            <p:ph type="ftr" sz="quarter" idx="3"/>
          </p:nvPr>
        </p:nvSpPr>
        <p:spPr>
          <a:xfrm>
            <a:off x="4165601" y="6356353"/>
            <a:ext cx="3860800" cy="365125"/>
          </a:xfrm>
          <a:prstGeom prst="rect">
            <a:avLst/>
          </a:prstGeom>
        </p:spPr>
        <p:txBody>
          <a:bodyPr vert="horz" lIns="91413" tIns="45705" rIns="91413" bIns="45705"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737601" y="6356353"/>
            <a:ext cx="2844800" cy="365125"/>
          </a:xfrm>
          <a:prstGeom prst="rect">
            <a:avLst/>
          </a:prstGeom>
        </p:spPr>
        <p:txBody>
          <a:bodyPr vert="horz" lIns="91413" tIns="45705" rIns="91413" bIns="45705" rtlCol="0" anchor="ctr"/>
          <a:lstStyle>
            <a:lvl1pPr algn="r">
              <a:defRPr sz="1200">
                <a:solidFill>
                  <a:schemeClr val="tx1">
                    <a:tint val="75000"/>
                  </a:schemeClr>
                </a:solidFill>
              </a:defRPr>
            </a:lvl1pPr>
          </a:lstStyle>
          <a:p>
            <a:fld id="{6BDCBE57-3DF8-E34A-A687-20DD8272C65F}" type="slidenum">
              <a:rPr lang="es-ES" smtClean="0"/>
              <a:t>‹Nº›</a:t>
            </a:fld>
            <a:endParaRPr lang="es-ES"/>
          </a:p>
        </p:txBody>
      </p:sp>
    </p:spTree>
    <p:extLst>
      <p:ext uri="{BB962C8B-B14F-4D97-AF65-F5344CB8AC3E}">
        <p14:creationId xmlns:p14="http://schemas.microsoft.com/office/powerpoint/2010/main" val="386056798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3" r:id="rId5"/>
    <p:sldLayoutId id="2147483664" r:id="rId6"/>
    <p:sldLayoutId id="2147483665" r:id="rId7"/>
  </p:sldLayoutIdLst>
  <p:txStyles>
    <p:titleStyle>
      <a:lvl1pPr algn="ctr" defTabSz="457062" rtl="0" eaLnBrk="1" latinLnBrk="0" hangingPunct="1">
        <a:spcBef>
          <a:spcPct val="0"/>
        </a:spcBef>
        <a:buNone/>
        <a:defRPr sz="4400" kern="1200">
          <a:solidFill>
            <a:schemeClr val="tx1"/>
          </a:solidFill>
          <a:latin typeface="+mj-lt"/>
          <a:ea typeface="+mj-ea"/>
          <a:cs typeface="+mj-cs"/>
        </a:defRPr>
      </a:lvl1pPr>
    </p:titleStyle>
    <p:bodyStyle>
      <a:lvl1pPr marL="342798" indent="-342798" algn="l" defTabSz="457062" rtl="0" eaLnBrk="1" latinLnBrk="0" hangingPunct="1">
        <a:spcBef>
          <a:spcPct val="20000"/>
        </a:spcBef>
        <a:buFont typeface="Arial"/>
        <a:buChar char="•"/>
        <a:defRPr sz="3200" kern="1200">
          <a:solidFill>
            <a:schemeClr val="tx1"/>
          </a:solidFill>
          <a:latin typeface="+mn-lt"/>
          <a:ea typeface="+mn-ea"/>
          <a:cs typeface="+mn-cs"/>
        </a:defRPr>
      </a:lvl1pPr>
      <a:lvl2pPr marL="742727" indent="-285664" algn="l" defTabSz="457062" rtl="0" eaLnBrk="1" latinLnBrk="0" hangingPunct="1">
        <a:spcBef>
          <a:spcPct val="20000"/>
        </a:spcBef>
        <a:buFont typeface="Arial"/>
        <a:buChar char="–"/>
        <a:defRPr sz="2800" kern="1200">
          <a:solidFill>
            <a:schemeClr val="tx1"/>
          </a:solidFill>
          <a:latin typeface="+mn-lt"/>
          <a:ea typeface="+mn-ea"/>
          <a:cs typeface="+mn-cs"/>
        </a:defRPr>
      </a:lvl2pPr>
      <a:lvl3pPr marL="1142656" indent="-228530" algn="l" defTabSz="457062" rtl="0" eaLnBrk="1" latinLnBrk="0" hangingPunct="1">
        <a:spcBef>
          <a:spcPct val="20000"/>
        </a:spcBef>
        <a:buFont typeface="Arial"/>
        <a:buChar char="•"/>
        <a:defRPr sz="2400" kern="1200">
          <a:solidFill>
            <a:schemeClr val="tx1"/>
          </a:solidFill>
          <a:latin typeface="+mn-lt"/>
          <a:ea typeface="+mn-ea"/>
          <a:cs typeface="+mn-cs"/>
        </a:defRPr>
      </a:lvl3pPr>
      <a:lvl4pPr marL="1599718" indent="-228530" algn="l" defTabSz="457062" rtl="0" eaLnBrk="1" latinLnBrk="0" hangingPunct="1">
        <a:spcBef>
          <a:spcPct val="20000"/>
        </a:spcBef>
        <a:buFont typeface="Arial"/>
        <a:buChar char="–"/>
        <a:defRPr sz="2000" kern="1200">
          <a:solidFill>
            <a:schemeClr val="tx1"/>
          </a:solidFill>
          <a:latin typeface="+mn-lt"/>
          <a:ea typeface="+mn-ea"/>
          <a:cs typeface="+mn-cs"/>
        </a:defRPr>
      </a:lvl4pPr>
      <a:lvl5pPr marL="2056778" indent="-228530" algn="l" defTabSz="457062" rtl="0" eaLnBrk="1" latinLnBrk="0" hangingPunct="1">
        <a:spcBef>
          <a:spcPct val="20000"/>
        </a:spcBef>
        <a:buFont typeface="Arial"/>
        <a:buChar char="»"/>
        <a:defRPr sz="2000" kern="1200">
          <a:solidFill>
            <a:schemeClr val="tx1"/>
          </a:solidFill>
          <a:latin typeface="+mn-lt"/>
          <a:ea typeface="+mn-ea"/>
          <a:cs typeface="+mn-cs"/>
        </a:defRPr>
      </a:lvl5pPr>
      <a:lvl6pPr marL="2513841" indent="-228530" algn="l" defTabSz="457062" rtl="0" eaLnBrk="1" latinLnBrk="0" hangingPunct="1">
        <a:spcBef>
          <a:spcPct val="20000"/>
        </a:spcBef>
        <a:buFont typeface="Arial"/>
        <a:buChar char="•"/>
        <a:defRPr sz="2000" kern="1200">
          <a:solidFill>
            <a:schemeClr val="tx1"/>
          </a:solidFill>
          <a:latin typeface="+mn-lt"/>
          <a:ea typeface="+mn-ea"/>
          <a:cs typeface="+mn-cs"/>
        </a:defRPr>
      </a:lvl6pPr>
      <a:lvl7pPr marL="2970904" indent="-228530" algn="l" defTabSz="457062" rtl="0" eaLnBrk="1" latinLnBrk="0" hangingPunct="1">
        <a:spcBef>
          <a:spcPct val="20000"/>
        </a:spcBef>
        <a:buFont typeface="Arial"/>
        <a:buChar char="•"/>
        <a:defRPr sz="2000" kern="1200">
          <a:solidFill>
            <a:schemeClr val="tx1"/>
          </a:solidFill>
          <a:latin typeface="+mn-lt"/>
          <a:ea typeface="+mn-ea"/>
          <a:cs typeface="+mn-cs"/>
        </a:defRPr>
      </a:lvl7pPr>
      <a:lvl8pPr marL="3427965" indent="-228530" algn="l" defTabSz="457062" rtl="0" eaLnBrk="1" latinLnBrk="0" hangingPunct="1">
        <a:spcBef>
          <a:spcPct val="20000"/>
        </a:spcBef>
        <a:buFont typeface="Arial"/>
        <a:buChar char="•"/>
        <a:defRPr sz="2000" kern="1200">
          <a:solidFill>
            <a:schemeClr val="tx1"/>
          </a:solidFill>
          <a:latin typeface="+mn-lt"/>
          <a:ea typeface="+mn-ea"/>
          <a:cs typeface="+mn-cs"/>
        </a:defRPr>
      </a:lvl8pPr>
      <a:lvl9pPr marL="3885028" indent="-228530" algn="l" defTabSz="45706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062" rtl="0" eaLnBrk="1" latinLnBrk="0" hangingPunct="1">
        <a:defRPr sz="1800" kern="1200">
          <a:solidFill>
            <a:schemeClr val="tx1"/>
          </a:solidFill>
          <a:latin typeface="+mn-lt"/>
          <a:ea typeface="+mn-ea"/>
          <a:cs typeface="+mn-cs"/>
        </a:defRPr>
      </a:lvl1pPr>
      <a:lvl2pPr marL="457062" algn="l" defTabSz="457062" rtl="0" eaLnBrk="1" latinLnBrk="0" hangingPunct="1">
        <a:defRPr sz="1800" kern="1200">
          <a:solidFill>
            <a:schemeClr val="tx1"/>
          </a:solidFill>
          <a:latin typeface="+mn-lt"/>
          <a:ea typeface="+mn-ea"/>
          <a:cs typeface="+mn-cs"/>
        </a:defRPr>
      </a:lvl2pPr>
      <a:lvl3pPr marL="914125" algn="l" defTabSz="457062" rtl="0" eaLnBrk="1" latinLnBrk="0" hangingPunct="1">
        <a:defRPr sz="1800" kern="1200">
          <a:solidFill>
            <a:schemeClr val="tx1"/>
          </a:solidFill>
          <a:latin typeface="+mn-lt"/>
          <a:ea typeface="+mn-ea"/>
          <a:cs typeface="+mn-cs"/>
        </a:defRPr>
      </a:lvl3pPr>
      <a:lvl4pPr marL="1371186" algn="l" defTabSz="457062" rtl="0" eaLnBrk="1" latinLnBrk="0" hangingPunct="1">
        <a:defRPr sz="1800" kern="1200">
          <a:solidFill>
            <a:schemeClr val="tx1"/>
          </a:solidFill>
          <a:latin typeface="+mn-lt"/>
          <a:ea typeface="+mn-ea"/>
          <a:cs typeface="+mn-cs"/>
        </a:defRPr>
      </a:lvl4pPr>
      <a:lvl5pPr marL="1828248" algn="l" defTabSz="457062" rtl="0" eaLnBrk="1" latinLnBrk="0" hangingPunct="1">
        <a:defRPr sz="1800" kern="1200">
          <a:solidFill>
            <a:schemeClr val="tx1"/>
          </a:solidFill>
          <a:latin typeface="+mn-lt"/>
          <a:ea typeface="+mn-ea"/>
          <a:cs typeface="+mn-cs"/>
        </a:defRPr>
      </a:lvl5pPr>
      <a:lvl6pPr marL="2285310" algn="l" defTabSz="457062" rtl="0" eaLnBrk="1" latinLnBrk="0" hangingPunct="1">
        <a:defRPr sz="1800" kern="1200">
          <a:solidFill>
            <a:schemeClr val="tx1"/>
          </a:solidFill>
          <a:latin typeface="+mn-lt"/>
          <a:ea typeface="+mn-ea"/>
          <a:cs typeface="+mn-cs"/>
        </a:defRPr>
      </a:lvl6pPr>
      <a:lvl7pPr marL="2742373" algn="l" defTabSz="457062" rtl="0" eaLnBrk="1" latinLnBrk="0" hangingPunct="1">
        <a:defRPr sz="1800" kern="1200">
          <a:solidFill>
            <a:schemeClr val="tx1"/>
          </a:solidFill>
          <a:latin typeface="+mn-lt"/>
          <a:ea typeface="+mn-ea"/>
          <a:cs typeface="+mn-cs"/>
        </a:defRPr>
      </a:lvl7pPr>
      <a:lvl8pPr marL="3199434" algn="l" defTabSz="457062" rtl="0" eaLnBrk="1" latinLnBrk="0" hangingPunct="1">
        <a:defRPr sz="1800" kern="1200">
          <a:solidFill>
            <a:schemeClr val="tx1"/>
          </a:solidFill>
          <a:latin typeface="+mn-lt"/>
          <a:ea typeface="+mn-ea"/>
          <a:cs typeface="+mn-cs"/>
        </a:defRPr>
      </a:lvl8pPr>
      <a:lvl9pPr marL="3656497" algn="l" defTabSz="45706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6"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pPr defTabSz="457200"/>
            <a:fld id="{24CCD6D8-B8A6-4813-ACF7-B00DE90B5D7C}" type="datetime1">
              <a:rPr lang="es-ES" smtClean="0">
                <a:solidFill>
                  <a:srgbClr val="3C3C3C">
                    <a:tint val="75000"/>
                  </a:srgbClr>
                </a:solidFill>
              </a:rPr>
              <a:pPr defTabSz="457200"/>
              <a:t>10/05/2019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pPr defTabSz="457200"/>
            <a:r>
              <a:rPr lang="pt-BR">
                <a:solidFill>
                  <a:srgbClr val="3C3C3C">
                    <a:tint val="75000"/>
                  </a:srgbClr>
                </a:solidFill>
              </a:rPr>
              <a:t>Directorio Minera Centinela N°9 - 27/01/2016</a:t>
            </a:r>
            <a:endParaRPr lang="es-ES" dirty="0">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457200"/>
            <a:fld id="{6BDCBE57-3DF8-E34A-A687-20DD8272C65F}" type="slidenum">
              <a:rPr lang="es-ES" smtClean="0">
                <a:solidFill>
                  <a:srgbClr val="FFFFFF"/>
                </a:solidFill>
              </a:rPr>
              <a:pPr defTabSz="457200"/>
              <a:t>‹Nº›</a:t>
            </a:fld>
            <a:endParaRPr lang="es-ES" dirty="0">
              <a:solidFill>
                <a:srgbClr val="FFFFFF"/>
              </a:solidFill>
            </a:endParaRPr>
          </a:p>
        </p:txBody>
      </p:sp>
    </p:spTree>
    <p:extLst>
      <p:ext uri="{BB962C8B-B14F-4D97-AF65-F5344CB8AC3E}">
        <p14:creationId xmlns:p14="http://schemas.microsoft.com/office/powerpoint/2010/main" val="1321394650"/>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Lst>
  <p:hf hdr="0" dt="0"/>
  <p:txStyles>
    <p:titleStyle>
      <a:lvl1pPr algn="l" defTabSz="457200"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75" indent="-358775" algn="l" defTabSz="457200"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63" indent="-268288" algn="l" defTabSz="457200"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938"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225" indent="-268288"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5100"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1951" name="Diapositiva de think-cell" r:id="rId70" imgW="270" imgH="270" progId="TCLayout.ActiveDocument.1">
                  <p:embed/>
                </p:oleObj>
              </mc:Choice>
              <mc:Fallback>
                <p:oleObj name="Diapositiva de think-cell" r:id="rId70" imgW="270" imgH="270" progId="TCLayout.ActiveDocument.1">
                  <p:embed/>
                  <p:pic>
                    <p:nvPicPr>
                      <p:cNvPr id="2" name="Object 1" hidden="1"/>
                      <p:cNvPicPr/>
                      <p:nvPr/>
                    </p:nvPicPr>
                    <p:blipFill>
                      <a:blip r:embed="rId71"/>
                      <a:stretch>
                        <a:fillRect/>
                      </a:stretch>
                    </p:blipFill>
                    <p:spPr>
                      <a:xfrm>
                        <a:off x="1589" y="1590"/>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1" y="6443508"/>
            <a:ext cx="1482051" cy="115416"/>
          </a:xfrm>
          <a:prstGeom prst="rect">
            <a:avLst/>
          </a:prstGeom>
        </p:spPr>
        <p:txBody>
          <a:bodyPr vert="horz" wrap="square" lIns="0" tIns="0" rIns="0" bIns="0" rtlCol="0" anchor="b">
            <a:spAutoFit/>
          </a:bodyPr>
          <a:lstStyle>
            <a:lvl1pPr algn="r" eaLnBrk="1">
              <a:defRPr sz="750">
                <a:solidFill>
                  <a:schemeClr val="bg1">
                    <a:lumMod val="50000"/>
                  </a:schemeClr>
                </a:solidFill>
                <a:latin typeface="+mn-lt"/>
                <a:sym typeface="Trebuchet MS" panose="020B0603020202020204" pitchFamily="34" charset="0"/>
              </a:defRPr>
            </a:lvl1pPr>
          </a:lstStyle>
          <a:p>
            <a:endParaRPr lang="es-CL" dirty="0"/>
          </a:p>
        </p:txBody>
      </p:sp>
      <p:sp>
        <p:nvSpPr>
          <p:cNvPr id="12" name="TextBox 11"/>
          <p:cNvSpPr txBox="1"/>
          <p:nvPr userDrawn="1"/>
        </p:nvSpPr>
        <p:spPr>
          <a:xfrm>
            <a:off x="11167872" y="6443508"/>
            <a:ext cx="381000" cy="115416"/>
          </a:xfrm>
          <a:prstGeom prst="rect">
            <a:avLst/>
          </a:prstGeom>
          <a:noFill/>
        </p:spPr>
        <p:txBody>
          <a:bodyPr wrap="square" lIns="0" tIns="0" rIns="0" bIns="0" rtlCol="0" anchor="b">
            <a:spAutoFit/>
          </a:bodyPr>
          <a:lstStyle/>
          <a:p>
            <a:pPr marL="0" marR="0" indent="0" algn="r" defTabSz="685800" rtl="0" eaLnBrk="1" fontAlgn="auto" latinLnBrk="0" hangingPunct="1">
              <a:lnSpc>
                <a:spcPct val="100000"/>
              </a:lnSpc>
              <a:spcBef>
                <a:spcPts val="0"/>
              </a:spcBef>
              <a:spcAft>
                <a:spcPts val="0"/>
              </a:spcAft>
              <a:buClrTx/>
              <a:buSzTx/>
              <a:buFontTx/>
              <a:buNone/>
              <a:tabLst/>
              <a:defRPr/>
            </a:pPr>
            <a:fld id="{DFCF27A5-1A5B-48D3-A060-2758FFBB1ADD}" type="slidenum">
              <a:rPr lang="es-CL" sz="750" kern="1200" smtClean="0">
                <a:solidFill>
                  <a:schemeClr val="bg1">
                    <a:lumMod val="50000"/>
                  </a:schemeClr>
                </a:solidFill>
                <a:latin typeface="+mn-lt"/>
                <a:ea typeface="+mn-ea"/>
                <a:cs typeface="+mn-cs"/>
                <a:sym typeface="Trebuchet MS" panose="020B0603020202020204" pitchFamily="34" charset="0"/>
              </a:rPr>
              <a:pPr marL="0" marR="0" indent="0" algn="r" defTabSz="685800" rtl="0" eaLnBrk="1" fontAlgn="auto" latinLnBrk="0" hangingPunct="1">
                <a:lnSpc>
                  <a:spcPct val="100000"/>
                </a:lnSpc>
                <a:spcBef>
                  <a:spcPts val="0"/>
                </a:spcBef>
                <a:spcAft>
                  <a:spcPts val="0"/>
                </a:spcAft>
                <a:buClrTx/>
                <a:buSzTx/>
                <a:buFontTx/>
                <a:buNone/>
                <a:tabLst/>
                <a:defRPr/>
              </a:pPr>
              <a:t>‹Nº›</a:t>
            </a:fld>
            <a:endParaRPr lang="es-CL" sz="75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1" y="622802"/>
            <a:ext cx="10933351" cy="249299"/>
          </a:xfrm>
          <a:prstGeom prst="rect">
            <a:avLst/>
          </a:prstGeom>
        </p:spPr>
        <p:txBody>
          <a:bodyPr vert="horz" wrap="square" lIns="0" tIns="0" rIns="0" bIns="0" rtlCol="0" anchor="t">
            <a:spAutoFit/>
          </a:bodyPr>
          <a:lstStyle/>
          <a:p>
            <a:r>
              <a:rPr lang="es-CL" dirty="0" err="1"/>
              <a:t>Click</a:t>
            </a:r>
            <a:r>
              <a:rPr lang="es-CL" dirty="0"/>
              <a:t> to </a:t>
            </a:r>
            <a:r>
              <a:rPr lang="es-CL" dirty="0" err="1"/>
              <a:t>add</a:t>
            </a:r>
            <a:r>
              <a:rPr lang="es-CL" dirty="0"/>
              <a:t> </a:t>
            </a:r>
            <a:r>
              <a:rPr lang="es-CL" dirty="0" err="1"/>
              <a:t>title</a:t>
            </a:r>
            <a:endParaRPr lang="es-CL" dirty="0"/>
          </a:p>
        </p:txBody>
      </p:sp>
      <p:sp>
        <p:nvSpPr>
          <p:cNvPr id="4" name="Text Placeholder 3"/>
          <p:cNvSpPr>
            <a:spLocks noGrp="1"/>
          </p:cNvSpPr>
          <p:nvPr>
            <p:ph type="body" idx="1"/>
          </p:nvPr>
        </p:nvSpPr>
        <p:spPr>
          <a:xfrm>
            <a:off x="630001" y="1825625"/>
            <a:ext cx="10933351" cy="4351338"/>
          </a:xfrm>
          <a:prstGeom prst="rect">
            <a:avLst/>
          </a:prstGeom>
        </p:spPr>
        <p:txBody>
          <a:bodyPr vert="horz" lIns="0" tIns="0" rIns="0" bIns="0" rtlCol="0">
            <a:noAutofit/>
          </a:bodyPr>
          <a:lstStyle/>
          <a:p>
            <a:pPr lvl="0"/>
            <a:r>
              <a:rPr lang="es-CL" dirty="0" err="1"/>
              <a:t>Edit</a:t>
            </a:r>
            <a:r>
              <a:rPr lang="es-CL" dirty="0"/>
              <a:t> Master </a:t>
            </a:r>
            <a:r>
              <a:rPr lang="es-CL" dirty="0" err="1"/>
              <a:t>text</a:t>
            </a:r>
            <a:r>
              <a:rPr lang="es-CL" dirty="0"/>
              <a:t> </a:t>
            </a:r>
            <a:r>
              <a:rPr lang="es-CL" dirty="0" err="1"/>
              <a:t>styles</a:t>
            </a:r>
            <a:endParaRPr lang="es-CL" dirty="0"/>
          </a:p>
          <a:p>
            <a:pPr lvl="1"/>
            <a:r>
              <a:rPr lang="es-CL" dirty="0" err="1"/>
              <a:t>Second</a:t>
            </a:r>
            <a:r>
              <a:rPr lang="es-CL" dirty="0"/>
              <a:t> </a:t>
            </a:r>
            <a:r>
              <a:rPr lang="es-CL" dirty="0" err="1"/>
              <a:t>level</a:t>
            </a:r>
            <a:endParaRPr lang="es-CL" dirty="0"/>
          </a:p>
          <a:p>
            <a:pPr lvl="2"/>
            <a:r>
              <a:rPr lang="es-CL" dirty="0" err="1"/>
              <a:t>Third</a:t>
            </a:r>
            <a:r>
              <a:rPr lang="es-CL" dirty="0"/>
              <a:t> </a:t>
            </a:r>
            <a:r>
              <a:rPr lang="es-CL" dirty="0" err="1"/>
              <a:t>level</a:t>
            </a:r>
            <a:endParaRPr lang="es-CL" dirty="0"/>
          </a:p>
          <a:p>
            <a:pPr lvl="3"/>
            <a:r>
              <a:rPr lang="es-CL" dirty="0" err="1"/>
              <a:t>Fourth</a:t>
            </a:r>
            <a:r>
              <a:rPr lang="es-CL" dirty="0"/>
              <a:t> </a:t>
            </a:r>
            <a:r>
              <a:rPr lang="es-CL" dirty="0" err="1"/>
              <a:t>level</a:t>
            </a:r>
            <a:endParaRPr lang="es-CL" dirty="0"/>
          </a:p>
          <a:p>
            <a:pPr lvl="4"/>
            <a:r>
              <a:rPr lang="es-CL" dirty="0" err="1"/>
              <a:t>Fifth</a:t>
            </a:r>
            <a:r>
              <a:rPr lang="es-CL" dirty="0"/>
              <a:t> </a:t>
            </a:r>
            <a:r>
              <a:rPr lang="es-CL" dirty="0" err="1"/>
              <a:t>level</a:t>
            </a:r>
            <a:endParaRPr lang="es-CL" dirty="0"/>
          </a:p>
          <a:p>
            <a:pPr lvl="5"/>
            <a:r>
              <a:rPr lang="es-CL" dirty="0" err="1"/>
              <a:t>Level</a:t>
            </a:r>
            <a:r>
              <a:rPr lang="es-CL" dirty="0"/>
              <a:t> </a:t>
            </a:r>
            <a:r>
              <a:rPr lang="es-CL" dirty="0" err="1"/>
              <a:t>six</a:t>
            </a:r>
            <a:endParaRPr lang="es-CL" dirty="0"/>
          </a:p>
          <a:p>
            <a:pPr lvl="6"/>
            <a:r>
              <a:rPr lang="es-CL" dirty="0" err="1"/>
              <a:t>Level</a:t>
            </a:r>
            <a:r>
              <a:rPr lang="es-CL" dirty="0"/>
              <a:t> </a:t>
            </a:r>
            <a:r>
              <a:rPr lang="es-CL" dirty="0" err="1"/>
              <a:t>seven</a:t>
            </a:r>
            <a:endParaRPr lang="es-CL" dirty="0"/>
          </a:p>
          <a:p>
            <a:pPr lvl="7"/>
            <a:r>
              <a:rPr lang="es-CL" dirty="0" err="1"/>
              <a:t>Level</a:t>
            </a:r>
            <a:r>
              <a:rPr lang="es-CL" dirty="0"/>
              <a:t> </a:t>
            </a:r>
            <a:r>
              <a:rPr lang="es-CL" dirty="0" err="1"/>
              <a:t>eight</a:t>
            </a:r>
            <a:endParaRPr lang="es-CL" dirty="0"/>
          </a:p>
          <a:p>
            <a:pPr lvl="8"/>
            <a:r>
              <a:rPr lang="es-CL" dirty="0" err="1"/>
              <a:t>Level</a:t>
            </a:r>
            <a:r>
              <a:rPr lang="es-CL" dirty="0"/>
              <a:t> </a:t>
            </a:r>
            <a:r>
              <a:rPr lang="es-CL" dirty="0" err="1"/>
              <a:t>nine</a:t>
            </a:r>
            <a:endParaRPr lang="es-CL" dirty="0"/>
          </a:p>
        </p:txBody>
      </p:sp>
    </p:spTree>
    <p:extLst>
      <p:ext uri="{BB962C8B-B14F-4D97-AF65-F5344CB8AC3E}">
        <p14:creationId xmlns:p14="http://schemas.microsoft.com/office/powerpoint/2010/main" val="1586341475"/>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 id="2147483931" r:id="rId24"/>
    <p:sldLayoutId id="2147483932" r:id="rId25"/>
    <p:sldLayoutId id="2147483933" r:id="rId26"/>
    <p:sldLayoutId id="2147483934" r:id="rId27"/>
    <p:sldLayoutId id="2147483935" r:id="rId28"/>
    <p:sldLayoutId id="2147483936" r:id="rId29"/>
    <p:sldLayoutId id="2147483937" r:id="rId30"/>
    <p:sldLayoutId id="2147483938" r:id="rId31"/>
    <p:sldLayoutId id="2147483939" r:id="rId32"/>
    <p:sldLayoutId id="2147483940" r:id="rId33"/>
    <p:sldLayoutId id="2147483941" r:id="rId34"/>
    <p:sldLayoutId id="2147483942" r:id="rId35"/>
    <p:sldLayoutId id="2147483943" r:id="rId36"/>
    <p:sldLayoutId id="2147483944" r:id="rId37"/>
    <p:sldLayoutId id="2147483945" r:id="rId38"/>
    <p:sldLayoutId id="2147483946" r:id="rId39"/>
    <p:sldLayoutId id="2147483947" r:id="rId40"/>
    <p:sldLayoutId id="2147483948" r:id="rId41"/>
    <p:sldLayoutId id="2147483949" r:id="rId42"/>
    <p:sldLayoutId id="2147483950" r:id="rId43"/>
    <p:sldLayoutId id="2147483951" r:id="rId44"/>
    <p:sldLayoutId id="2147483952" r:id="rId45"/>
    <p:sldLayoutId id="2147483953" r:id="rId46"/>
    <p:sldLayoutId id="2147483954" r:id="rId47"/>
    <p:sldLayoutId id="2147483955" r:id="rId48"/>
    <p:sldLayoutId id="2147483956" r:id="rId49"/>
    <p:sldLayoutId id="2147483957" r:id="rId50"/>
    <p:sldLayoutId id="2147483958" r:id="rId51"/>
    <p:sldLayoutId id="2147483959" r:id="rId52"/>
    <p:sldLayoutId id="2147483960" r:id="rId53"/>
    <p:sldLayoutId id="2147483961" r:id="rId54"/>
    <p:sldLayoutId id="2147483962" r:id="rId55"/>
    <p:sldLayoutId id="2147483963" r:id="rId56"/>
    <p:sldLayoutId id="2147483964" r:id="rId57"/>
    <p:sldLayoutId id="2147483965" r:id="rId58"/>
    <p:sldLayoutId id="2147483966" r:id="rId59"/>
    <p:sldLayoutId id="2147483967" r:id="rId60"/>
    <p:sldLayoutId id="2147483968" r:id="rId61"/>
    <p:sldLayoutId id="2147483969" r:id="rId62"/>
    <p:sldLayoutId id="2147483970" r:id="rId63"/>
    <p:sldLayoutId id="2147483971" r:id="rId64"/>
    <p:sldLayoutId id="2147483972" r:id="rId65"/>
    <p:sldLayoutId id="2147483973" r:id="rId6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685800" rtl="0" eaLnBrk="1" latinLnBrk="0" hangingPunct="1">
        <a:lnSpc>
          <a:spcPct val="90000"/>
        </a:lnSpc>
        <a:spcBef>
          <a:spcPct val="0"/>
        </a:spcBef>
        <a:buNone/>
        <a:defRPr sz="1800" kern="1200">
          <a:solidFill>
            <a:schemeClr val="tx2"/>
          </a:solidFill>
          <a:latin typeface="+mj-lt"/>
          <a:ea typeface="+mj-ea"/>
          <a:cs typeface="+mj-cs"/>
          <a:sym typeface="Trebuchet MS" panose="020B0603020202020204" pitchFamily="34" charset="0"/>
        </a:defRPr>
      </a:lvl1pPr>
    </p:titleStyle>
    <p:bodyStyle>
      <a:lvl1pPr marL="0" indent="0" algn="l" defTabSz="685800" rtl="0" eaLnBrk="1" latinLnBrk="0" hangingPunct="1">
        <a:lnSpc>
          <a:spcPct val="110000"/>
        </a:lnSpc>
        <a:spcBef>
          <a:spcPts val="450"/>
        </a:spcBef>
        <a:spcAft>
          <a:spcPts val="225"/>
        </a:spcAft>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1pPr>
      <a:lvl2pPr marL="213300" indent="-129600" algn="l" defTabSz="685800" rtl="0" eaLnBrk="1" latinLnBrk="0" hangingPunct="1">
        <a:lnSpc>
          <a:spcPct val="90000"/>
        </a:lnSpc>
        <a:spcBef>
          <a:spcPts val="0"/>
        </a:spcBef>
        <a:spcAft>
          <a:spcPts val="225"/>
        </a:spcAft>
        <a:buClr>
          <a:schemeClr val="tx2"/>
        </a:buClr>
        <a:buFont typeface="Arial" panose="020B0604020202020204" pitchFamily="34" charset="0"/>
        <a:buChar char="•"/>
        <a:defRPr lang="en-US" sz="900" kern="1200">
          <a:solidFill>
            <a:schemeClr val="tx1"/>
          </a:solidFill>
          <a:latin typeface="+mn-lt"/>
          <a:ea typeface="+mn-ea"/>
          <a:cs typeface="+mn-cs"/>
          <a:sym typeface="Trebuchet MS" panose="020B0603020202020204" pitchFamily="34" charset="0"/>
        </a:defRPr>
      </a:lvl2pPr>
      <a:lvl3pPr marL="383400" indent="-124200" algn="l" defTabSz="685800" rtl="0" eaLnBrk="1" latinLnBrk="0" hangingPunct="1">
        <a:lnSpc>
          <a:spcPct val="90000"/>
        </a:lnSpc>
        <a:spcBef>
          <a:spcPts val="0"/>
        </a:spcBef>
        <a:spcAft>
          <a:spcPts val="225"/>
        </a:spcAft>
        <a:buClr>
          <a:schemeClr val="tx2"/>
        </a:buClr>
        <a:buFont typeface="Trebuchet MS" panose="020B0603020202020204" pitchFamily="34" charset="0"/>
        <a:buChar char="–"/>
        <a:defRPr lang="en-US" sz="900" kern="1200">
          <a:solidFill>
            <a:schemeClr val="tx1"/>
          </a:solidFill>
          <a:latin typeface="+mn-lt"/>
          <a:ea typeface="+mn-ea"/>
          <a:cs typeface="+mn-cs"/>
          <a:sym typeface="Trebuchet MS" panose="020B0603020202020204" pitchFamily="34" charset="0"/>
        </a:defRPr>
      </a:lvl3pPr>
      <a:lvl4pPr marL="0" indent="0" algn="l" defTabSz="685800" rtl="0" eaLnBrk="1" latinLnBrk="0" hangingPunct="1">
        <a:lnSpc>
          <a:spcPct val="110000"/>
        </a:lnSpc>
        <a:spcBef>
          <a:spcPts val="225"/>
        </a:spcBef>
        <a:spcAft>
          <a:spcPts val="225"/>
        </a:spcAft>
        <a:buClr>
          <a:schemeClr val="tx2"/>
        </a:buClr>
        <a:buFont typeface="Arial" panose="020B0604020202020204" pitchFamily="34" charset="0"/>
        <a:buChar char="​"/>
        <a:defRPr lang="en-US" sz="1200" kern="1200">
          <a:solidFill>
            <a:schemeClr val="tx2"/>
          </a:solidFill>
          <a:latin typeface="+mn-lt"/>
          <a:ea typeface="+mn-ea"/>
          <a:cs typeface="+mn-cs"/>
          <a:sym typeface="Trebuchet MS" panose="020B0603020202020204" pitchFamily="34" charset="0"/>
        </a:defRPr>
      </a:lvl4pPr>
      <a:lvl5pPr marL="0" indent="0" algn="l" defTabSz="685800" rtl="0" eaLnBrk="1" latinLnBrk="0" hangingPunct="1">
        <a:lnSpc>
          <a:spcPct val="100000"/>
        </a:lnSpc>
        <a:spcBef>
          <a:spcPts val="0"/>
        </a:spcBef>
        <a:spcAft>
          <a:spcPts val="225"/>
        </a:spcAft>
        <a:buClrTx/>
        <a:buFont typeface="Arial" panose="020B0604020202020204" pitchFamily="34" charset="0"/>
        <a:buChar char="​"/>
        <a:defRPr lang="en-US" sz="1200" b="1" kern="1200" smtClean="0">
          <a:solidFill>
            <a:schemeClr val="tx1"/>
          </a:solidFill>
          <a:latin typeface="+mn-lt"/>
          <a:ea typeface="+mn-ea"/>
          <a:cs typeface="+mn-cs"/>
          <a:sym typeface="Trebuchet MS" panose="020B0603020202020204" pitchFamily="34" charset="0"/>
        </a:defRPr>
      </a:lvl5pPr>
      <a:lvl6pPr marL="202406" indent="-114300" algn="l" defTabSz="685800" rtl="0" eaLnBrk="1" latinLnBrk="0" hangingPunct="1">
        <a:lnSpc>
          <a:spcPct val="90000"/>
        </a:lnSpc>
        <a:spcBef>
          <a:spcPts val="0"/>
        </a:spcBef>
        <a:spcAft>
          <a:spcPts val="450"/>
        </a:spcAft>
        <a:buClr>
          <a:schemeClr val="tx2"/>
        </a:buClr>
        <a:buFont typeface="Arial" panose="020B0604020202020204" pitchFamily="34" charset="0"/>
        <a:buChar char="•"/>
        <a:defRPr lang="en-US" sz="1200" kern="1200" smtClean="0">
          <a:solidFill>
            <a:schemeClr val="tx1"/>
          </a:solidFill>
          <a:latin typeface="+mn-lt"/>
          <a:ea typeface="+mn-ea"/>
          <a:cs typeface="+mn-cs"/>
          <a:sym typeface="Trebuchet MS" panose="020B0603020202020204" pitchFamily="34" charset="0"/>
        </a:defRPr>
      </a:lvl6pPr>
      <a:lvl7pPr marL="0" indent="0" algn="l" defTabSz="685800" rtl="0" eaLnBrk="1" latinLnBrk="0" hangingPunct="1">
        <a:lnSpc>
          <a:spcPct val="90000"/>
        </a:lnSpc>
        <a:spcBef>
          <a:spcPts val="675"/>
        </a:spcBef>
        <a:spcAft>
          <a:spcPts val="675"/>
        </a:spcAft>
        <a:buFont typeface="Arial" panose="020B0604020202020204" pitchFamily="34" charset="0"/>
        <a:buChar char="​"/>
        <a:defRPr lang="en-US" sz="3300" kern="1200" baseline="0" smtClean="0">
          <a:solidFill>
            <a:schemeClr val="tx1"/>
          </a:solidFill>
          <a:latin typeface="+mn-lt"/>
          <a:ea typeface="+mn-ea"/>
          <a:cs typeface="+mn-cs"/>
          <a:sym typeface="Trebuchet MS" panose="020B0603020202020204" pitchFamily="34" charset="0"/>
        </a:defRPr>
      </a:lvl7pPr>
      <a:lvl8pPr marL="0" indent="0" algn="l" defTabSz="685800" rtl="0" eaLnBrk="1" latinLnBrk="0" hangingPunct="1">
        <a:lnSpc>
          <a:spcPct val="90000"/>
        </a:lnSpc>
        <a:spcBef>
          <a:spcPts val="675"/>
        </a:spcBef>
        <a:spcAft>
          <a:spcPts val="0"/>
        </a:spcAft>
        <a:buFont typeface="Arial" panose="020B0604020202020204" pitchFamily="34" charset="0"/>
        <a:buChar char="​"/>
        <a:defRPr lang="en-US" sz="4050" kern="1200" baseline="0" smtClean="0">
          <a:solidFill>
            <a:schemeClr val="tx2"/>
          </a:solidFill>
          <a:latin typeface="+mn-lt"/>
          <a:ea typeface="+mn-ea"/>
          <a:cs typeface="+mn-cs"/>
          <a:sym typeface="Trebuchet MS" panose="020B0603020202020204" pitchFamily="34" charset="0"/>
        </a:defRPr>
      </a:lvl8pPr>
      <a:lvl9pPr marL="0" indent="0" algn="l" defTabSz="685800" rtl="0" eaLnBrk="1" latinLnBrk="0" hangingPunct="1">
        <a:lnSpc>
          <a:spcPct val="100000"/>
        </a:lnSpc>
        <a:spcBef>
          <a:spcPts val="0"/>
        </a:spcBef>
        <a:spcAft>
          <a:spcPts val="675"/>
        </a:spcAft>
        <a:buFont typeface="Arial" panose="020B0604020202020204" pitchFamily="34" charset="0"/>
        <a:buChar char="​"/>
        <a:defRPr lang="en-US" sz="18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11" userDrawn="1">
          <p15:clr>
            <a:srgbClr val="F26B43"/>
          </p15:clr>
        </p15:guide>
        <p15:guide id="2" pos="528" userDrawn="1">
          <p15:clr>
            <a:srgbClr val="F26B43"/>
          </p15:clr>
        </p15:guide>
        <p15:guide id="3" pos="9712" userDrawn="1">
          <p15:clr>
            <a:srgbClr val="F26B43"/>
          </p15:clr>
        </p15:guide>
        <p15:guide id="4" orient="horz" pos="3881"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0260916" y="5488"/>
            <a:ext cx="1920000" cy="56532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6"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pPr defTabSz="457200"/>
            <a:fld id="{24CCD6D8-B8A6-4813-ACF7-B00DE90B5D7C}" type="datetime1">
              <a:rPr lang="es-ES" smtClean="0">
                <a:solidFill>
                  <a:srgbClr val="3C3C3C">
                    <a:tint val="75000"/>
                  </a:srgbClr>
                </a:solidFill>
              </a:rPr>
              <a:pPr defTabSz="457200"/>
              <a:t>10/05/2019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pPr defTabSz="457200"/>
            <a:r>
              <a:rPr lang="pt-BR">
                <a:solidFill>
                  <a:srgbClr val="3C3C3C">
                    <a:tint val="75000"/>
                  </a:srgbClr>
                </a:solidFill>
              </a:rPr>
              <a:t>Directorio Minera Centinela N°9 - 27/01/2016</a:t>
            </a:r>
            <a:endParaRPr lang="es-ES" dirty="0">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457200"/>
            <a:fld id="{6BDCBE57-3DF8-E34A-A687-20DD8272C65F}" type="slidenum">
              <a:rPr lang="es-ES" smtClean="0">
                <a:solidFill>
                  <a:srgbClr val="FFFFFF"/>
                </a:solidFill>
              </a:rPr>
              <a:pPr defTabSz="457200"/>
              <a:t>‹Nº›</a:t>
            </a:fld>
            <a:endParaRPr lang="es-ES" dirty="0">
              <a:solidFill>
                <a:srgbClr val="FFFFFF"/>
              </a:solidFill>
            </a:endParaRPr>
          </a:p>
        </p:txBody>
      </p:sp>
    </p:spTree>
    <p:extLst>
      <p:ext uri="{BB962C8B-B14F-4D97-AF65-F5344CB8AC3E}">
        <p14:creationId xmlns:p14="http://schemas.microsoft.com/office/powerpoint/2010/main" val="308364991"/>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Lst>
  <p:hf hdr="0" dt="0"/>
  <p:txStyles>
    <p:titleStyle>
      <a:lvl1pPr algn="l" defTabSz="457200"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75" indent="-358775" algn="l" defTabSz="457200"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63" indent="-268288" algn="l" defTabSz="457200"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938"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225" indent="-268288"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5100"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9840417"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6"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sz="135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750">
                <a:solidFill>
                  <a:schemeClr val="tx1">
                    <a:tint val="75000"/>
                  </a:schemeClr>
                </a:solidFill>
              </a:defRPr>
            </a:lvl1pPr>
          </a:lstStyle>
          <a:p>
            <a:fld id="{1F54BDE6-6449-44D6-9295-C39E78AC4F7B}" type="datetime1">
              <a:rPr lang="es-ES" smtClean="0">
                <a:solidFill>
                  <a:srgbClr val="3C3C3C">
                    <a:tint val="75000"/>
                  </a:srgbClr>
                </a:solidFill>
              </a:rPr>
              <a:t>10/05/2019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750">
                <a:solidFill>
                  <a:schemeClr val="tx1">
                    <a:tint val="75000"/>
                  </a:schemeClr>
                </a:solidFill>
              </a:defRPr>
            </a:lvl1pPr>
          </a:lstStyle>
          <a:p>
            <a:r>
              <a:rPr lang="es-ES" dirty="0">
                <a:solidFill>
                  <a:srgbClr val="3C3C3C">
                    <a:tint val="75000"/>
                  </a:srgbClr>
                </a:solidFill>
              </a:rPr>
              <a:t>OPR CEN 04 - 14/11/2014</a:t>
            </a: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fld id="{6BDCBE57-3DF8-E34A-A687-20DD8272C65F}" type="slidenum">
              <a:rPr lang="es-ES" smtClean="0">
                <a:solidFill>
                  <a:srgbClr val="FFFFFF"/>
                </a:solidFill>
              </a:rPr>
              <a:pPr/>
              <a:t>‹Nº›</a:t>
            </a:fld>
            <a:endParaRPr lang="es-ES" dirty="0">
              <a:solidFill>
                <a:srgbClr val="FFFFFF"/>
              </a:solidFill>
            </a:endParaRPr>
          </a:p>
        </p:txBody>
      </p:sp>
    </p:spTree>
    <p:extLst>
      <p:ext uri="{BB962C8B-B14F-4D97-AF65-F5344CB8AC3E}">
        <p14:creationId xmlns:p14="http://schemas.microsoft.com/office/powerpoint/2010/main" val="82042368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Lst>
  <p:hf hdr="0" ftr="0" dt="0"/>
  <p:txStyles>
    <p:titleStyle>
      <a:lvl1pPr algn="l" defTabSz="342892" rtl="0" eaLnBrk="1" latinLnBrk="0" hangingPunct="1">
        <a:lnSpc>
          <a:spcPct val="80000"/>
        </a:lnSpc>
        <a:spcBef>
          <a:spcPct val="0"/>
        </a:spcBef>
        <a:buNone/>
        <a:defRPr sz="2100" kern="1200">
          <a:solidFill>
            <a:schemeClr val="accent5"/>
          </a:solidFill>
          <a:latin typeface="+mj-lt"/>
          <a:ea typeface="+mj-ea"/>
          <a:cs typeface="+mj-cs"/>
        </a:defRPr>
      </a:lvl1pPr>
    </p:titleStyle>
    <p:bodyStyle>
      <a:lvl1pPr marL="269075" indent="-269075" algn="l" defTabSz="342892" rtl="0" eaLnBrk="1" latinLnBrk="0" hangingPunct="1">
        <a:lnSpc>
          <a:spcPct val="80000"/>
        </a:lnSpc>
        <a:spcBef>
          <a:spcPts val="0"/>
        </a:spcBef>
        <a:spcAft>
          <a:spcPts val="900"/>
        </a:spcAft>
        <a:buClr>
          <a:schemeClr val="accent1"/>
        </a:buClr>
        <a:buFont typeface="Wingdings" panose="05000000000000000000" pitchFamily="2" charset="2"/>
        <a:buChar char="§"/>
        <a:defRPr sz="1800" kern="1200">
          <a:solidFill>
            <a:schemeClr val="tx1"/>
          </a:solidFill>
          <a:latin typeface="+mn-lt"/>
          <a:ea typeface="+mn-ea"/>
          <a:cs typeface="+mn-cs"/>
        </a:defRPr>
      </a:lvl1pPr>
      <a:lvl2pPr marL="470285" indent="-201211" algn="l" defTabSz="342892" rtl="0" eaLnBrk="1" latinLnBrk="0" hangingPunct="1">
        <a:lnSpc>
          <a:spcPct val="80000"/>
        </a:lnSpc>
        <a:spcBef>
          <a:spcPts val="0"/>
        </a:spcBef>
        <a:spcAft>
          <a:spcPts val="900"/>
        </a:spcAft>
        <a:buClr>
          <a:schemeClr val="accent3"/>
        </a:buClr>
        <a:buFont typeface="Wingdings" panose="05000000000000000000" pitchFamily="2" charset="2"/>
        <a:buChar char="§"/>
        <a:defRPr sz="1500" kern="1200">
          <a:solidFill>
            <a:schemeClr val="tx1"/>
          </a:solidFill>
          <a:latin typeface="+mn-lt"/>
          <a:ea typeface="+mn-ea"/>
          <a:cs typeface="+mn-cs"/>
        </a:defRPr>
      </a:lvl2pPr>
      <a:lvl3pPr marL="672687" indent="-202401" algn="l" defTabSz="342892" rtl="0" eaLnBrk="1" latinLnBrk="0" hangingPunct="1">
        <a:lnSpc>
          <a:spcPct val="80000"/>
        </a:lnSpc>
        <a:spcBef>
          <a:spcPts val="0"/>
        </a:spcBef>
        <a:spcAft>
          <a:spcPts val="900"/>
        </a:spcAft>
        <a:buClr>
          <a:schemeClr val="accent5"/>
        </a:buClr>
        <a:buFont typeface="Wingdings" panose="05000000000000000000" pitchFamily="2" charset="2"/>
        <a:buChar char="§"/>
        <a:defRPr sz="1350" kern="1200">
          <a:solidFill>
            <a:schemeClr val="tx1"/>
          </a:solidFill>
          <a:latin typeface="+mn-lt"/>
          <a:ea typeface="+mn-ea"/>
          <a:cs typeface="+mn-cs"/>
        </a:defRPr>
      </a:lvl3pPr>
      <a:lvl4pPr marL="873897" indent="-201211" algn="l" defTabSz="342892" rtl="0" eaLnBrk="1" latinLnBrk="0" hangingPunct="1">
        <a:lnSpc>
          <a:spcPct val="80000"/>
        </a:lnSpc>
        <a:spcBef>
          <a:spcPts val="0"/>
        </a:spcBef>
        <a:spcAft>
          <a:spcPts val="900"/>
        </a:spcAft>
        <a:buClr>
          <a:schemeClr val="accent5"/>
        </a:buClr>
        <a:buFont typeface="Wingdings" panose="05000000000000000000" pitchFamily="2" charset="2"/>
        <a:buChar char="§"/>
        <a:defRPr sz="1200" kern="1200">
          <a:solidFill>
            <a:schemeClr val="tx1"/>
          </a:solidFill>
          <a:latin typeface="+mn-lt"/>
          <a:ea typeface="+mn-ea"/>
          <a:cs typeface="+mn-cs"/>
        </a:defRPr>
      </a:lvl4pPr>
      <a:lvl5pPr marL="1076298" indent="-202401" algn="l" defTabSz="342892" rtl="0" eaLnBrk="1" latinLnBrk="0" hangingPunct="1">
        <a:lnSpc>
          <a:spcPct val="80000"/>
        </a:lnSpc>
        <a:spcBef>
          <a:spcPts val="0"/>
        </a:spcBef>
        <a:spcAft>
          <a:spcPts val="900"/>
        </a:spcAft>
        <a:buClr>
          <a:schemeClr val="accent5"/>
        </a:buClr>
        <a:buFont typeface="Wingdings" panose="05000000000000000000" pitchFamily="2" charset="2"/>
        <a:buChar char="§"/>
        <a:defRPr sz="12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s-E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7"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08"/>
              <a:endParaRPr lang="es-ES_tradnl" sz="180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22" tIns="45710" rIns="91422" bIns="45710" rtlCol="0" anchor="ctr">
            <a:noAutofit/>
          </a:bodyPr>
          <a:lstStyle/>
          <a:p>
            <a:endParaRPr lang="es-ES" dirty="0"/>
          </a:p>
        </p:txBody>
      </p:sp>
      <p:sp>
        <p:nvSpPr>
          <p:cNvPr id="3" name="Marcador de texto 2"/>
          <p:cNvSpPr>
            <a:spLocks noGrp="1"/>
          </p:cNvSpPr>
          <p:nvPr>
            <p:ph type="body" idx="1"/>
          </p:nvPr>
        </p:nvSpPr>
        <p:spPr>
          <a:xfrm>
            <a:off x="826592" y="1268760"/>
            <a:ext cx="10945216" cy="5184576"/>
          </a:xfrm>
          <a:prstGeom prst="rect">
            <a:avLst/>
          </a:prstGeom>
        </p:spPr>
        <p:txBody>
          <a:bodyPr vert="horz" lIns="91422" tIns="45710" rIns="91422" bIns="4571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343363" y="6525344"/>
            <a:ext cx="1440160" cy="216024"/>
          </a:xfrm>
          <a:prstGeom prst="rect">
            <a:avLst/>
          </a:prstGeom>
        </p:spPr>
        <p:txBody>
          <a:bodyPr vert="horz" wrap="none" lIns="91422" tIns="45710" rIns="91422" bIns="45710" rtlCol="0" anchor="ctr"/>
          <a:lstStyle>
            <a:lvl1pPr algn="ctr">
              <a:defRPr sz="1000">
                <a:solidFill>
                  <a:schemeClr val="tx1">
                    <a:tint val="75000"/>
                  </a:schemeClr>
                </a:solidFill>
              </a:defRPr>
            </a:lvl1pPr>
          </a:lstStyle>
          <a:p>
            <a:pPr defTabSz="457108"/>
            <a:fld id="{27873CDE-5DF4-4B45-BE59-E76B8D71322D}" type="datetime1">
              <a:rPr lang="es-ES" smtClean="0">
                <a:solidFill>
                  <a:srgbClr val="3C3C3C">
                    <a:tint val="75000"/>
                  </a:srgbClr>
                </a:solidFill>
              </a:rPr>
              <a:pPr defTabSz="457108"/>
              <a:t>10/05/2019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2202675" y="6513487"/>
            <a:ext cx="8640960" cy="216024"/>
          </a:xfrm>
          <a:prstGeom prst="rect">
            <a:avLst/>
          </a:prstGeom>
        </p:spPr>
        <p:txBody>
          <a:bodyPr vert="horz" wrap="none" lIns="91422" tIns="45710" rIns="91422" bIns="45710" rtlCol="0" anchor="ctr"/>
          <a:lstStyle>
            <a:lvl1pPr algn="l">
              <a:defRPr sz="1000">
                <a:solidFill>
                  <a:schemeClr val="tx1">
                    <a:tint val="75000"/>
                  </a:schemeClr>
                </a:solidFill>
              </a:defRPr>
            </a:lvl1pPr>
          </a:lstStyle>
          <a:p>
            <a:pPr defTabSz="457108"/>
            <a:endParaRPr lang="es-ES" dirty="0">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22" tIns="45710" rIns="91422" bIns="45710" rtlCol="0" anchor="ctr"/>
          <a:lstStyle>
            <a:lvl1pPr algn="ctr">
              <a:defRPr sz="1000" b="1">
                <a:solidFill>
                  <a:schemeClr val="bg1"/>
                </a:solidFill>
              </a:defRPr>
            </a:lvl1pPr>
          </a:lstStyle>
          <a:p>
            <a:pPr defTabSz="457108"/>
            <a:fld id="{6BDCBE57-3DF8-E34A-A687-20DD8272C65F}" type="slidenum">
              <a:rPr lang="es-ES" smtClean="0">
                <a:solidFill>
                  <a:srgbClr val="FFFFFF"/>
                </a:solidFill>
              </a:rPr>
              <a:pPr defTabSz="457108"/>
              <a:t>‹Nº›</a:t>
            </a:fld>
            <a:endParaRPr lang="es-ES">
              <a:solidFill>
                <a:srgbClr val="FFFFFF"/>
              </a:solidFill>
            </a:endParaRPr>
          </a:p>
        </p:txBody>
      </p:sp>
    </p:spTree>
    <p:extLst>
      <p:ext uri="{BB962C8B-B14F-4D97-AF65-F5344CB8AC3E}">
        <p14:creationId xmlns:p14="http://schemas.microsoft.com/office/powerpoint/2010/main" val="26918368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Lst>
  <p:hf hdr="0" ftr="0" dt="0"/>
  <p:txStyles>
    <p:titleStyle>
      <a:lvl1pPr algn="l" defTabSz="457108" rtl="0" eaLnBrk="1" latinLnBrk="0" hangingPunct="1">
        <a:lnSpc>
          <a:spcPct val="80000"/>
        </a:lnSpc>
        <a:spcBef>
          <a:spcPct val="0"/>
        </a:spcBef>
        <a:buNone/>
        <a:defRPr sz="2800" kern="1200">
          <a:solidFill>
            <a:srgbClr val="007A94"/>
          </a:solidFill>
          <a:latin typeface="+mj-lt"/>
          <a:ea typeface="+mj-ea"/>
          <a:cs typeface="+mj-cs"/>
        </a:defRPr>
      </a:lvl1pPr>
    </p:titleStyle>
    <p:bodyStyle>
      <a:lvl1pPr marL="358703" indent="-358703" algn="l" defTabSz="457108" rtl="0" eaLnBrk="1" latinLnBrk="0" hangingPunct="1">
        <a:lnSpc>
          <a:spcPct val="80000"/>
        </a:lnSpc>
        <a:spcBef>
          <a:spcPts val="0"/>
        </a:spcBef>
        <a:spcAft>
          <a:spcPts val="1200"/>
        </a:spcAft>
        <a:buClrTx/>
        <a:buFont typeface="Wingdings" panose="05000000000000000000" pitchFamily="2" charset="2"/>
        <a:buChar char="§"/>
        <a:defRPr sz="2400" kern="1200">
          <a:solidFill>
            <a:schemeClr val="tx1"/>
          </a:solidFill>
          <a:latin typeface="+mn-lt"/>
          <a:ea typeface="+mn-ea"/>
          <a:cs typeface="+mn-cs"/>
        </a:defRPr>
      </a:lvl1pPr>
      <a:lvl2pPr marL="626937" indent="-268234" algn="l" defTabSz="457108" rtl="0" eaLnBrk="1" latinLnBrk="0" hangingPunct="1">
        <a:lnSpc>
          <a:spcPct val="80000"/>
        </a:lnSpc>
        <a:spcBef>
          <a:spcPts val="0"/>
        </a:spcBef>
        <a:spcAft>
          <a:spcPts val="1200"/>
        </a:spcAft>
        <a:buClrTx/>
        <a:buFont typeface="Wingdings" panose="05000000000000000000" pitchFamily="2" charset="2"/>
        <a:buChar char="§"/>
        <a:defRPr sz="2000" kern="1200">
          <a:solidFill>
            <a:schemeClr val="tx1"/>
          </a:solidFill>
          <a:latin typeface="+mn-lt"/>
          <a:ea typeface="+mn-ea"/>
          <a:cs typeface="+mn-cs"/>
        </a:defRPr>
      </a:lvl2pPr>
      <a:lvl3pPr marL="896758" indent="-269821" algn="l" defTabSz="457108" rtl="0" eaLnBrk="1" latinLnBrk="0" hangingPunct="1">
        <a:lnSpc>
          <a:spcPct val="80000"/>
        </a:lnSpc>
        <a:spcBef>
          <a:spcPts val="0"/>
        </a:spcBef>
        <a:spcAft>
          <a:spcPts val="1200"/>
        </a:spcAft>
        <a:buClrTx/>
        <a:buFont typeface="Wingdings" panose="05000000000000000000" pitchFamily="2" charset="2"/>
        <a:buChar char="§"/>
        <a:defRPr sz="1800" kern="1200">
          <a:solidFill>
            <a:schemeClr val="tx1"/>
          </a:solidFill>
          <a:latin typeface="+mn-lt"/>
          <a:ea typeface="+mn-ea"/>
          <a:cs typeface="+mn-cs"/>
        </a:defRPr>
      </a:lvl3pPr>
      <a:lvl4pPr marL="1164991" indent="-268234" algn="l" defTabSz="457108" rtl="0" eaLnBrk="1" latinLnBrk="0" hangingPunct="1">
        <a:lnSpc>
          <a:spcPct val="80000"/>
        </a:lnSpc>
        <a:spcBef>
          <a:spcPts val="0"/>
        </a:spcBef>
        <a:spcAft>
          <a:spcPts val="1200"/>
        </a:spcAft>
        <a:buClrTx/>
        <a:buFont typeface="Wingdings" panose="05000000000000000000" pitchFamily="2" charset="2"/>
        <a:buChar char="§"/>
        <a:defRPr sz="1600" kern="1200">
          <a:solidFill>
            <a:schemeClr val="tx1"/>
          </a:solidFill>
          <a:latin typeface="+mn-lt"/>
          <a:ea typeface="+mn-ea"/>
          <a:cs typeface="+mn-cs"/>
        </a:defRPr>
      </a:lvl4pPr>
      <a:lvl5pPr marL="1434813" indent="-269821" algn="l" defTabSz="457108" rtl="0" eaLnBrk="1" latinLnBrk="0" hangingPunct="1">
        <a:lnSpc>
          <a:spcPct val="80000"/>
        </a:lnSpc>
        <a:spcBef>
          <a:spcPts val="0"/>
        </a:spcBef>
        <a:spcAft>
          <a:spcPts val="1200"/>
        </a:spcAft>
        <a:buClrTx/>
        <a:buFont typeface="Wingdings" panose="05000000000000000000" pitchFamily="2" charset="2"/>
        <a:buChar char="§"/>
        <a:defRPr sz="1600" kern="1200">
          <a:solidFill>
            <a:schemeClr val="tx1"/>
          </a:solidFill>
          <a:latin typeface="+mn-lt"/>
          <a:ea typeface="+mn-ea"/>
          <a:cs typeface="+mn-cs"/>
        </a:defRPr>
      </a:lvl5pPr>
      <a:lvl6pPr marL="2514097" indent="-228554" algn="l" defTabSz="457108" rtl="0" eaLnBrk="1" latinLnBrk="0" hangingPunct="1">
        <a:spcBef>
          <a:spcPct val="20000"/>
        </a:spcBef>
        <a:buFont typeface="Arial"/>
        <a:buChar char="•"/>
        <a:defRPr sz="2000" kern="1200">
          <a:solidFill>
            <a:schemeClr val="tx1"/>
          </a:solidFill>
          <a:latin typeface="+mn-lt"/>
          <a:ea typeface="+mn-ea"/>
          <a:cs typeface="+mn-cs"/>
        </a:defRPr>
      </a:lvl6pPr>
      <a:lvl7pPr marL="2971206" indent="-228554" algn="l" defTabSz="457108" rtl="0" eaLnBrk="1" latinLnBrk="0" hangingPunct="1">
        <a:spcBef>
          <a:spcPct val="20000"/>
        </a:spcBef>
        <a:buFont typeface="Arial"/>
        <a:buChar char="•"/>
        <a:defRPr sz="2000" kern="1200">
          <a:solidFill>
            <a:schemeClr val="tx1"/>
          </a:solidFill>
          <a:latin typeface="+mn-lt"/>
          <a:ea typeface="+mn-ea"/>
          <a:cs typeface="+mn-cs"/>
        </a:defRPr>
      </a:lvl7pPr>
      <a:lvl8pPr marL="3428314" indent="-228554" algn="l" defTabSz="457108" rtl="0" eaLnBrk="1" latinLnBrk="0" hangingPunct="1">
        <a:spcBef>
          <a:spcPct val="20000"/>
        </a:spcBef>
        <a:buFont typeface="Arial"/>
        <a:buChar char="•"/>
        <a:defRPr sz="2000" kern="1200">
          <a:solidFill>
            <a:schemeClr val="tx1"/>
          </a:solidFill>
          <a:latin typeface="+mn-lt"/>
          <a:ea typeface="+mn-ea"/>
          <a:cs typeface="+mn-cs"/>
        </a:defRPr>
      </a:lvl8pPr>
      <a:lvl9pPr marL="3885423" indent="-228554" algn="l" defTabSz="45710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108" rtl="0" eaLnBrk="1" latinLnBrk="0" hangingPunct="1">
        <a:defRPr sz="1800" kern="1200">
          <a:solidFill>
            <a:schemeClr val="tx1"/>
          </a:solidFill>
          <a:latin typeface="+mn-lt"/>
          <a:ea typeface="+mn-ea"/>
          <a:cs typeface="+mn-cs"/>
        </a:defRPr>
      </a:lvl1pPr>
      <a:lvl2pPr marL="457108" algn="l" defTabSz="457108" rtl="0" eaLnBrk="1" latinLnBrk="0" hangingPunct="1">
        <a:defRPr sz="1800" kern="1200">
          <a:solidFill>
            <a:schemeClr val="tx1"/>
          </a:solidFill>
          <a:latin typeface="+mn-lt"/>
          <a:ea typeface="+mn-ea"/>
          <a:cs typeface="+mn-cs"/>
        </a:defRPr>
      </a:lvl2pPr>
      <a:lvl3pPr marL="914217" algn="l" defTabSz="457108" rtl="0" eaLnBrk="1" latinLnBrk="0" hangingPunct="1">
        <a:defRPr sz="1800" kern="1200">
          <a:solidFill>
            <a:schemeClr val="tx1"/>
          </a:solidFill>
          <a:latin typeface="+mn-lt"/>
          <a:ea typeface="+mn-ea"/>
          <a:cs typeface="+mn-cs"/>
        </a:defRPr>
      </a:lvl3pPr>
      <a:lvl4pPr marL="1371326" algn="l" defTabSz="457108" rtl="0" eaLnBrk="1" latinLnBrk="0" hangingPunct="1">
        <a:defRPr sz="1800" kern="1200">
          <a:solidFill>
            <a:schemeClr val="tx1"/>
          </a:solidFill>
          <a:latin typeface="+mn-lt"/>
          <a:ea typeface="+mn-ea"/>
          <a:cs typeface="+mn-cs"/>
        </a:defRPr>
      </a:lvl4pPr>
      <a:lvl5pPr marL="1828434" algn="l" defTabSz="457108" rtl="0" eaLnBrk="1" latinLnBrk="0" hangingPunct="1">
        <a:defRPr sz="1800" kern="1200">
          <a:solidFill>
            <a:schemeClr val="tx1"/>
          </a:solidFill>
          <a:latin typeface="+mn-lt"/>
          <a:ea typeface="+mn-ea"/>
          <a:cs typeface="+mn-cs"/>
        </a:defRPr>
      </a:lvl5pPr>
      <a:lvl6pPr marL="2285543" algn="l" defTabSz="457108" rtl="0" eaLnBrk="1" latinLnBrk="0" hangingPunct="1">
        <a:defRPr sz="1800" kern="1200">
          <a:solidFill>
            <a:schemeClr val="tx1"/>
          </a:solidFill>
          <a:latin typeface="+mn-lt"/>
          <a:ea typeface="+mn-ea"/>
          <a:cs typeface="+mn-cs"/>
        </a:defRPr>
      </a:lvl6pPr>
      <a:lvl7pPr marL="2742652" algn="l" defTabSz="457108" rtl="0" eaLnBrk="1" latinLnBrk="0" hangingPunct="1">
        <a:defRPr sz="1800" kern="1200">
          <a:solidFill>
            <a:schemeClr val="tx1"/>
          </a:solidFill>
          <a:latin typeface="+mn-lt"/>
          <a:ea typeface="+mn-ea"/>
          <a:cs typeface="+mn-cs"/>
        </a:defRPr>
      </a:lvl7pPr>
      <a:lvl8pPr marL="3199760" algn="l" defTabSz="457108" rtl="0" eaLnBrk="1" latinLnBrk="0" hangingPunct="1">
        <a:defRPr sz="1800" kern="1200">
          <a:solidFill>
            <a:schemeClr val="tx1"/>
          </a:solidFill>
          <a:latin typeface="+mn-lt"/>
          <a:ea typeface="+mn-ea"/>
          <a:cs typeface="+mn-cs"/>
        </a:defRPr>
      </a:lvl8pPr>
      <a:lvl9pPr marL="3656868" algn="l" defTabSz="45710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7"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54"/>
              <a:endParaRPr lang="es-ES_tradnl" sz="180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31" tIns="45715" rIns="91431" bIns="45715"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31" tIns="45715" rIns="91431" bIns="45715"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31" tIns="45715" rIns="91431" bIns="45715" rtlCol="0" anchor="ctr"/>
          <a:lstStyle>
            <a:lvl1pPr algn="ctr">
              <a:defRPr sz="1000">
                <a:solidFill>
                  <a:schemeClr val="tx1">
                    <a:tint val="75000"/>
                  </a:schemeClr>
                </a:solidFill>
              </a:defRPr>
            </a:lvl1pPr>
          </a:lstStyle>
          <a:p>
            <a:pPr defTabSz="914309"/>
            <a:fld id="{98BA9485-D021-4858-A4DF-DB5BF4F1025C}" type="datetimeFigureOut">
              <a:rPr lang="es-CL" smtClean="0">
                <a:solidFill>
                  <a:srgbClr val="3C3C3C">
                    <a:tint val="75000"/>
                  </a:srgbClr>
                </a:solidFill>
              </a:rPr>
              <a:pPr defTabSz="914309"/>
              <a:t>10-05-2019</a:t>
            </a:fld>
            <a:endParaRPr lang="es-CL">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31" tIns="45715" rIns="91431" bIns="45715" rtlCol="0" anchor="ctr"/>
          <a:lstStyle>
            <a:lvl1pPr algn="l">
              <a:defRPr sz="1000">
                <a:solidFill>
                  <a:schemeClr val="tx1">
                    <a:tint val="75000"/>
                  </a:schemeClr>
                </a:solidFill>
              </a:defRPr>
            </a:lvl1pPr>
          </a:lstStyle>
          <a:p>
            <a:pPr defTabSz="914309"/>
            <a:endParaRPr lang="es-CL">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31" tIns="45715" rIns="91431" bIns="45715" rtlCol="0" anchor="ctr"/>
          <a:lstStyle>
            <a:lvl1pPr algn="ctr">
              <a:defRPr sz="1000" b="1">
                <a:solidFill>
                  <a:schemeClr val="bg1"/>
                </a:solidFill>
              </a:defRPr>
            </a:lvl1pPr>
          </a:lstStyle>
          <a:p>
            <a:pPr defTabSz="914309"/>
            <a:fld id="{196B9993-D82C-4F45-A7B2-3BBFC7CD4108}" type="slidenum">
              <a:rPr lang="es-CL" smtClean="0">
                <a:solidFill>
                  <a:srgbClr val="FFFFFF"/>
                </a:solidFill>
              </a:rPr>
              <a:pPr defTabSz="914309"/>
              <a:t>‹Nº›</a:t>
            </a:fld>
            <a:endParaRPr lang="es-CL">
              <a:solidFill>
                <a:srgbClr val="FFFFFF"/>
              </a:solidFill>
            </a:endParaRPr>
          </a:p>
        </p:txBody>
      </p:sp>
    </p:spTree>
    <p:extLst>
      <p:ext uri="{BB962C8B-B14F-4D97-AF65-F5344CB8AC3E}">
        <p14:creationId xmlns:p14="http://schemas.microsoft.com/office/powerpoint/2010/main" val="155154974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Lst>
  <p:txStyles>
    <p:titleStyle>
      <a:lvl1pPr algn="l" defTabSz="457154"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39" indent="-358739" algn="l" defTabSz="457154"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00" indent="-268261" algn="l" defTabSz="457154"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848" indent="-269848" algn="l" defTabSz="457154"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108" indent="-268261" algn="l" defTabSz="457154"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4956" indent="-269848" algn="l" defTabSz="457154"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349" indent="-228577" algn="l" defTabSz="457154" rtl="0" eaLnBrk="1" latinLnBrk="0" hangingPunct="1">
        <a:spcBef>
          <a:spcPct val="20000"/>
        </a:spcBef>
        <a:buFont typeface="Arial"/>
        <a:buChar char="•"/>
        <a:defRPr sz="2000" kern="1200">
          <a:solidFill>
            <a:schemeClr val="tx1"/>
          </a:solidFill>
          <a:latin typeface="+mn-lt"/>
          <a:ea typeface="+mn-ea"/>
          <a:cs typeface="+mn-cs"/>
        </a:defRPr>
      </a:lvl6pPr>
      <a:lvl7pPr marL="2971503" indent="-228577" algn="l" defTabSz="457154" rtl="0" eaLnBrk="1" latinLnBrk="0" hangingPunct="1">
        <a:spcBef>
          <a:spcPct val="20000"/>
        </a:spcBef>
        <a:buFont typeface="Arial"/>
        <a:buChar char="•"/>
        <a:defRPr sz="2000" kern="1200">
          <a:solidFill>
            <a:schemeClr val="tx1"/>
          </a:solidFill>
          <a:latin typeface="+mn-lt"/>
          <a:ea typeface="+mn-ea"/>
          <a:cs typeface="+mn-cs"/>
        </a:defRPr>
      </a:lvl7pPr>
      <a:lvl8pPr marL="3428657" indent="-228577" algn="l" defTabSz="457154" rtl="0" eaLnBrk="1" latinLnBrk="0" hangingPunct="1">
        <a:spcBef>
          <a:spcPct val="20000"/>
        </a:spcBef>
        <a:buFont typeface="Arial"/>
        <a:buChar char="•"/>
        <a:defRPr sz="2000" kern="1200">
          <a:solidFill>
            <a:schemeClr val="tx1"/>
          </a:solidFill>
          <a:latin typeface="+mn-lt"/>
          <a:ea typeface="+mn-ea"/>
          <a:cs typeface="+mn-cs"/>
        </a:defRPr>
      </a:lvl8pPr>
      <a:lvl9pPr marL="3885811" indent="-228577" algn="l" defTabSz="45715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154" rtl="0" eaLnBrk="1" latinLnBrk="0" hangingPunct="1">
        <a:defRPr sz="1800" kern="1200">
          <a:solidFill>
            <a:schemeClr val="tx1"/>
          </a:solidFill>
          <a:latin typeface="+mn-lt"/>
          <a:ea typeface="+mn-ea"/>
          <a:cs typeface="+mn-cs"/>
        </a:defRPr>
      </a:lvl1pPr>
      <a:lvl2pPr marL="457154" algn="l" defTabSz="457154" rtl="0" eaLnBrk="1" latinLnBrk="0" hangingPunct="1">
        <a:defRPr sz="1800" kern="1200">
          <a:solidFill>
            <a:schemeClr val="tx1"/>
          </a:solidFill>
          <a:latin typeface="+mn-lt"/>
          <a:ea typeface="+mn-ea"/>
          <a:cs typeface="+mn-cs"/>
        </a:defRPr>
      </a:lvl2pPr>
      <a:lvl3pPr marL="914309" algn="l" defTabSz="457154" rtl="0" eaLnBrk="1" latinLnBrk="0" hangingPunct="1">
        <a:defRPr sz="1800" kern="1200">
          <a:solidFill>
            <a:schemeClr val="tx1"/>
          </a:solidFill>
          <a:latin typeface="+mn-lt"/>
          <a:ea typeface="+mn-ea"/>
          <a:cs typeface="+mn-cs"/>
        </a:defRPr>
      </a:lvl3pPr>
      <a:lvl4pPr marL="1371463" algn="l" defTabSz="457154" rtl="0" eaLnBrk="1" latinLnBrk="0" hangingPunct="1">
        <a:defRPr sz="1800" kern="1200">
          <a:solidFill>
            <a:schemeClr val="tx1"/>
          </a:solidFill>
          <a:latin typeface="+mn-lt"/>
          <a:ea typeface="+mn-ea"/>
          <a:cs typeface="+mn-cs"/>
        </a:defRPr>
      </a:lvl4pPr>
      <a:lvl5pPr marL="1828617" algn="l" defTabSz="457154" rtl="0" eaLnBrk="1" latinLnBrk="0" hangingPunct="1">
        <a:defRPr sz="1800" kern="1200">
          <a:solidFill>
            <a:schemeClr val="tx1"/>
          </a:solidFill>
          <a:latin typeface="+mn-lt"/>
          <a:ea typeface="+mn-ea"/>
          <a:cs typeface="+mn-cs"/>
        </a:defRPr>
      </a:lvl5pPr>
      <a:lvl6pPr marL="2285771" algn="l" defTabSz="457154" rtl="0" eaLnBrk="1" latinLnBrk="0" hangingPunct="1">
        <a:defRPr sz="1800" kern="1200">
          <a:solidFill>
            <a:schemeClr val="tx1"/>
          </a:solidFill>
          <a:latin typeface="+mn-lt"/>
          <a:ea typeface="+mn-ea"/>
          <a:cs typeface="+mn-cs"/>
        </a:defRPr>
      </a:lvl6pPr>
      <a:lvl7pPr marL="2742926" algn="l" defTabSz="457154" rtl="0" eaLnBrk="1" latinLnBrk="0" hangingPunct="1">
        <a:defRPr sz="1800" kern="1200">
          <a:solidFill>
            <a:schemeClr val="tx1"/>
          </a:solidFill>
          <a:latin typeface="+mn-lt"/>
          <a:ea typeface="+mn-ea"/>
          <a:cs typeface="+mn-cs"/>
        </a:defRPr>
      </a:lvl7pPr>
      <a:lvl8pPr marL="3200080" algn="l" defTabSz="457154" rtl="0" eaLnBrk="1" latinLnBrk="0" hangingPunct="1">
        <a:defRPr sz="1800" kern="1200">
          <a:solidFill>
            <a:schemeClr val="tx1"/>
          </a:solidFill>
          <a:latin typeface="+mn-lt"/>
          <a:ea typeface="+mn-ea"/>
          <a:cs typeface="+mn-cs"/>
        </a:defRPr>
      </a:lvl8pPr>
      <a:lvl9pPr marL="3657234" algn="l" defTabSz="45715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1 Marcador de título">
            <a:extLst>
              <a:ext uri="{FF2B5EF4-FFF2-40B4-BE49-F238E27FC236}">
                <a16:creationId xmlns:a16="http://schemas.microsoft.com/office/drawing/2014/main" id="{6A3C9FB2-D3B4-40C3-A3E2-C2A7D62FB6AD}"/>
              </a:ext>
            </a:extLst>
          </p:cNvPr>
          <p:cNvSpPr>
            <a:spLocks noGrp="1"/>
          </p:cNvSpPr>
          <p:nvPr>
            <p:ph type="title"/>
          </p:nvPr>
        </p:nvSpPr>
        <p:spPr bwMode="auto">
          <a:xfrm>
            <a:off x="406405" y="101601"/>
            <a:ext cx="94361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8" rIns="91400" bIns="45698" numCol="1" anchor="ctr" anchorCtr="0" compatLnSpc="1">
            <a:prstTxWarp prst="textNoShape">
              <a:avLst/>
            </a:prstTxWarp>
          </a:bodyPr>
          <a:lstStyle/>
          <a:p>
            <a:pPr lvl="0"/>
            <a:r>
              <a:rPr lang="es-ES" altLang="es-CL"/>
              <a:t>Haga clic para modificar el estilo de título del patrón</a:t>
            </a:r>
            <a:endParaRPr lang="en-US" altLang="es-CL"/>
          </a:p>
        </p:txBody>
      </p:sp>
      <p:sp>
        <p:nvSpPr>
          <p:cNvPr id="2051" name="2 Marcador de texto">
            <a:extLst>
              <a:ext uri="{FF2B5EF4-FFF2-40B4-BE49-F238E27FC236}">
                <a16:creationId xmlns:a16="http://schemas.microsoft.com/office/drawing/2014/main" id="{4194C960-F16C-4EC4-A48D-84E9BD54F287}"/>
              </a:ext>
            </a:extLst>
          </p:cNvPr>
          <p:cNvSpPr>
            <a:spLocks noGrp="1"/>
          </p:cNvSpPr>
          <p:nvPr>
            <p:ph type="body" idx="1"/>
          </p:nvPr>
        </p:nvSpPr>
        <p:spPr bwMode="auto">
          <a:xfrm>
            <a:off x="406400" y="1003301"/>
            <a:ext cx="1117811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0" tIns="45698" rIns="91400" bIns="45698" numCol="1" anchor="t" anchorCtr="0" compatLnSpc="1">
            <a:prstTxWarp prst="textNoShape">
              <a:avLst/>
            </a:prstTxWarp>
          </a:bodyPr>
          <a:lstStyle/>
          <a:p>
            <a:pPr lvl="0"/>
            <a:r>
              <a:rPr lang="es-ES" altLang="es-CL"/>
              <a:t>Haga clic para modificar el estilo de texto del patrón</a:t>
            </a:r>
          </a:p>
          <a:p>
            <a:pPr lvl="1"/>
            <a:r>
              <a:rPr lang="es-ES" altLang="es-CL"/>
              <a:t>Segundo nivel</a:t>
            </a:r>
          </a:p>
          <a:p>
            <a:pPr lvl="2"/>
            <a:r>
              <a:rPr lang="es-ES" altLang="es-CL"/>
              <a:t>Tercer nivel</a:t>
            </a:r>
          </a:p>
          <a:p>
            <a:pPr lvl="3"/>
            <a:r>
              <a:rPr lang="es-ES" altLang="es-CL"/>
              <a:t>Cuarto nivel</a:t>
            </a:r>
          </a:p>
          <a:p>
            <a:pPr lvl="4"/>
            <a:r>
              <a:rPr lang="es-ES" altLang="es-CL"/>
              <a:t>Quinto nivel</a:t>
            </a:r>
            <a:endParaRPr lang="en-US" altLang="es-CL"/>
          </a:p>
        </p:txBody>
      </p:sp>
      <p:sp>
        <p:nvSpPr>
          <p:cNvPr id="4" name="3 Marcador de fecha">
            <a:extLst>
              <a:ext uri="{FF2B5EF4-FFF2-40B4-BE49-F238E27FC236}">
                <a16:creationId xmlns:a16="http://schemas.microsoft.com/office/drawing/2014/main" id="{5005791B-E5C0-4D1F-9ED7-A21D1B606CFF}"/>
              </a:ext>
            </a:extLst>
          </p:cNvPr>
          <p:cNvSpPr>
            <a:spLocks noGrp="1"/>
          </p:cNvSpPr>
          <p:nvPr>
            <p:ph type="dt" sz="half" idx="2"/>
          </p:nvPr>
        </p:nvSpPr>
        <p:spPr>
          <a:xfrm>
            <a:off x="609601" y="6356353"/>
            <a:ext cx="2844800" cy="365125"/>
          </a:xfrm>
          <a:prstGeom prst="rect">
            <a:avLst/>
          </a:prstGeom>
        </p:spPr>
        <p:txBody>
          <a:bodyPr vert="horz" lIns="91400" tIns="45698" rIns="91400" bIns="45698" rtlCol="0" anchor="ctr"/>
          <a:lstStyle>
            <a:lvl1pPr algn="l" defTabSz="913995" eaLnBrk="1" fontAlgn="auto" hangingPunct="1">
              <a:spcBef>
                <a:spcPts val="0"/>
              </a:spcBef>
              <a:spcAft>
                <a:spcPts val="0"/>
              </a:spcAft>
              <a:defRPr sz="1200" dirty="0">
                <a:solidFill>
                  <a:prstClr val="black">
                    <a:tint val="75000"/>
                  </a:prstClr>
                </a:solidFill>
                <a:latin typeface="+mn-lt"/>
                <a:cs typeface="+mn-cs"/>
              </a:defRPr>
            </a:lvl1pPr>
          </a:lstStyle>
          <a:p>
            <a:pPr>
              <a:defRPr/>
            </a:pPr>
            <a:endParaRPr lang="en-US"/>
          </a:p>
        </p:txBody>
      </p:sp>
      <p:sp>
        <p:nvSpPr>
          <p:cNvPr id="5" name="4 Marcador de pie de página">
            <a:extLst>
              <a:ext uri="{FF2B5EF4-FFF2-40B4-BE49-F238E27FC236}">
                <a16:creationId xmlns:a16="http://schemas.microsoft.com/office/drawing/2014/main" id="{168E5D81-32BF-4E5A-BD01-201D314E5EEE}"/>
              </a:ext>
            </a:extLst>
          </p:cNvPr>
          <p:cNvSpPr>
            <a:spLocks noGrp="1"/>
          </p:cNvSpPr>
          <p:nvPr>
            <p:ph type="ftr" sz="quarter" idx="3"/>
          </p:nvPr>
        </p:nvSpPr>
        <p:spPr>
          <a:xfrm>
            <a:off x="4165601" y="6356353"/>
            <a:ext cx="3860800" cy="365125"/>
          </a:xfrm>
          <a:prstGeom prst="rect">
            <a:avLst/>
          </a:prstGeom>
        </p:spPr>
        <p:txBody>
          <a:bodyPr vert="horz" lIns="91400" tIns="45698" rIns="91400" bIns="45698" rtlCol="0" anchor="ctr"/>
          <a:lstStyle>
            <a:lvl1pPr algn="ctr" defTabSz="913995" eaLnBrk="1" fontAlgn="auto" hangingPunct="1">
              <a:spcBef>
                <a:spcPts val="0"/>
              </a:spcBef>
              <a:spcAft>
                <a:spcPts val="0"/>
              </a:spcAft>
              <a:defRPr sz="1200" dirty="0">
                <a:solidFill>
                  <a:prstClr val="black">
                    <a:tint val="75000"/>
                  </a:prstClr>
                </a:solidFill>
                <a:latin typeface="+mn-lt"/>
                <a:cs typeface="+mn-cs"/>
              </a:defRPr>
            </a:lvl1pPr>
          </a:lstStyle>
          <a:p>
            <a:pPr>
              <a:defRPr/>
            </a:pPr>
            <a:r>
              <a:rPr lang="es-CL"/>
              <a:t>Cumplimiento Semanal - Mayo 2017, 15</a:t>
            </a:r>
            <a:endParaRPr lang="en-US"/>
          </a:p>
        </p:txBody>
      </p:sp>
      <p:sp>
        <p:nvSpPr>
          <p:cNvPr id="6" name="5 Marcador de número de diapositiva">
            <a:extLst>
              <a:ext uri="{FF2B5EF4-FFF2-40B4-BE49-F238E27FC236}">
                <a16:creationId xmlns:a16="http://schemas.microsoft.com/office/drawing/2014/main" id="{BE43EC39-6C98-41C6-A2CA-45086540E215}"/>
              </a:ext>
            </a:extLst>
          </p:cNvPr>
          <p:cNvSpPr>
            <a:spLocks noGrp="1"/>
          </p:cNvSpPr>
          <p:nvPr>
            <p:ph type="sldNum" sz="quarter" idx="4"/>
          </p:nvPr>
        </p:nvSpPr>
        <p:spPr>
          <a:xfrm>
            <a:off x="8737601" y="6356353"/>
            <a:ext cx="2844800" cy="365125"/>
          </a:xfrm>
          <a:prstGeom prst="rect">
            <a:avLst/>
          </a:prstGeom>
        </p:spPr>
        <p:txBody>
          <a:bodyPr vert="horz" lIns="91400" tIns="45698" rIns="91400" bIns="45698" rtlCol="0" anchor="ctr"/>
          <a:lstStyle>
            <a:lvl1pPr algn="r" defTabSz="913995" eaLnBrk="1" fontAlgn="auto" hangingPunct="1">
              <a:spcBef>
                <a:spcPts val="0"/>
              </a:spcBef>
              <a:spcAft>
                <a:spcPts val="0"/>
              </a:spcAft>
              <a:defRPr sz="1200" b="1">
                <a:solidFill>
                  <a:srgbClr val="007A94"/>
                </a:solidFill>
                <a:latin typeface="+mn-lt"/>
                <a:cs typeface="+mn-cs"/>
              </a:defRPr>
            </a:lvl1pPr>
          </a:lstStyle>
          <a:p>
            <a:pPr>
              <a:defRPr/>
            </a:pPr>
            <a:fld id="{90E6C170-D763-4814-8298-CDA04389240D}" type="slidenum">
              <a:rPr lang="en-US"/>
              <a:pPr>
                <a:defRPr/>
              </a:pPr>
              <a:t>‹Nº›</a:t>
            </a:fld>
            <a:endParaRPr lang="en-US" dirty="0"/>
          </a:p>
        </p:txBody>
      </p:sp>
      <p:pic>
        <p:nvPicPr>
          <p:cNvPr id="2055" name="Imagen 6" descr="Plantilla_PPT_2-08.png">
            <a:extLst>
              <a:ext uri="{FF2B5EF4-FFF2-40B4-BE49-F238E27FC236}">
                <a16:creationId xmlns:a16="http://schemas.microsoft.com/office/drawing/2014/main" id="{9D8CD00A-96C5-44F7-9FA7-72CA75065EE3}"/>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9842503" y="14292"/>
            <a:ext cx="21039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6" name="Agrupar 7">
            <a:extLst>
              <a:ext uri="{FF2B5EF4-FFF2-40B4-BE49-F238E27FC236}">
                <a16:creationId xmlns:a16="http://schemas.microsoft.com/office/drawing/2014/main" id="{694DEC4D-A264-451E-A5BB-9CB1759B5801}"/>
              </a:ext>
            </a:extLst>
          </p:cNvPr>
          <p:cNvGrpSpPr>
            <a:grpSpLocks/>
          </p:cNvGrpSpPr>
          <p:nvPr/>
        </p:nvGrpSpPr>
        <p:grpSpPr bwMode="auto">
          <a:xfrm>
            <a:off x="0" y="595317"/>
            <a:ext cx="12192000" cy="90487"/>
            <a:chOff x="1443904" y="3985173"/>
            <a:chExt cx="7700096" cy="180000"/>
          </a:xfrm>
        </p:grpSpPr>
        <p:sp>
          <p:nvSpPr>
            <p:cNvPr id="9" name="Rectángulo 8">
              <a:extLst>
                <a:ext uri="{FF2B5EF4-FFF2-40B4-BE49-F238E27FC236}">
                  <a16:creationId xmlns:a16="http://schemas.microsoft.com/office/drawing/2014/main" id="{65B44756-DF26-4019-9042-DFF395ED6C0A}"/>
                </a:ext>
              </a:extLst>
            </p:cNvPr>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3995">
                <a:defRPr/>
              </a:pPr>
              <a:endParaRPr lang="es-ES_tradnl" sz="1800" dirty="0">
                <a:solidFill>
                  <a:prstClr val="white"/>
                </a:solidFill>
              </a:endParaRPr>
            </a:p>
          </p:txBody>
        </p:sp>
        <p:sp>
          <p:nvSpPr>
            <p:cNvPr id="10" name="Rectángulo 9">
              <a:extLst>
                <a:ext uri="{FF2B5EF4-FFF2-40B4-BE49-F238E27FC236}">
                  <a16:creationId xmlns:a16="http://schemas.microsoft.com/office/drawing/2014/main" id="{F131B6D4-6539-46AB-BDF1-882F66E6D464}"/>
                </a:ext>
              </a:extLst>
            </p:cNvPr>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3995">
                <a:defRPr/>
              </a:pPr>
              <a:endParaRPr lang="es-ES_tradnl" sz="1800" dirty="0">
                <a:solidFill>
                  <a:prstClr val="white"/>
                </a:solidFill>
              </a:endParaRPr>
            </a:p>
          </p:txBody>
        </p:sp>
        <p:sp>
          <p:nvSpPr>
            <p:cNvPr id="11" name="Rectángulo 10">
              <a:extLst>
                <a:ext uri="{FF2B5EF4-FFF2-40B4-BE49-F238E27FC236}">
                  <a16:creationId xmlns:a16="http://schemas.microsoft.com/office/drawing/2014/main" id="{7B2ACCC8-2CF4-4AD0-9C41-EDFE6EAD57EA}"/>
                </a:ext>
              </a:extLst>
            </p:cNvPr>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3995">
                <a:defRPr/>
              </a:pPr>
              <a:endParaRPr lang="es-ES_tradnl" sz="1800" dirty="0">
                <a:solidFill>
                  <a:prstClr val="white"/>
                </a:solidFill>
              </a:endParaRPr>
            </a:p>
          </p:txBody>
        </p:sp>
        <p:sp>
          <p:nvSpPr>
            <p:cNvPr id="12" name="Rectángulo 11">
              <a:extLst>
                <a:ext uri="{FF2B5EF4-FFF2-40B4-BE49-F238E27FC236}">
                  <a16:creationId xmlns:a16="http://schemas.microsoft.com/office/drawing/2014/main" id="{561E1DE3-1937-4811-A4D6-4AF265D31130}"/>
                </a:ext>
              </a:extLst>
            </p:cNvPr>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3995">
                <a:defRPr/>
              </a:pPr>
              <a:endParaRPr lang="es-ES_tradnl" sz="1800" dirty="0">
                <a:solidFill>
                  <a:prstClr val="white"/>
                </a:solidFill>
              </a:endParaRPr>
            </a:p>
          </p:txBody>
        </p:sp>
      </p:grpSp>
    </p:spTree>
    <p:extLst>
      <p:ext uri="{BB962C8B-B14F-4D97-AF65-F5344CB8AC3E}">
        <p14:creationId xmlns:p14="http://schemas.microsoft.com/office/powerpoint/2010/main" val="79418586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hf hdr="0" dt="0"/>
  <p:txStyles>
    <p:titleStyle>
      <a:lvl1pPr algn="l" defTabSz="912539" rtl="0" eaLnBrk="0" fontAlgn="base" hangingPunct="0">
        <a:spcBef>
          <a:spcPct val="0"/>
        </a:spcBef>
        <a:spcAft>
          <a:spcPct val="0"/>
        </a:spcAft>
        <a:defRPr sz="2000" kern="1200">
          <a:solidFill>
            <a:srgbClr val="007A94"/>
          </a:solidFill>
          <a:latin typeface="Trebuchet MS" panose="020B0603020202020204" pitchFamily="34" charset="0"/>
          <a:ea typeface="+mj-ea"/>
          <a:cs typeface="Arial" panose="020B0604020202020204" pitchFamily="34" charset="0"/>
        </a:defRPr>
      </a:lvl1pPr>
      <a:lvl2pPr algn="l" defTabSz="912539" rtl="0" eaLnBrk="0" fontAlgn="base" hangingPunct="0">
        <a:spcBef>
          <a:spcPct val="0"/>
        </a:spcBef>
        <a:spcAft>
          <a:spcPct val="0"/>
        </a:spcAft>
        <a:defRPr sz="2000">
          <a:solidFill>
            <a:srgbClr val="007A94"/>
          </a:solidFill>
          <a:latin typeface="Trebuchet MS" pitchFamily="34" charset="0"/>
          <a:cs typeface="Arial" charset="0"/>
        </a:defRPr>
      </a:lvl2pPr>
      <a:lvl3pPr algn="l" defTabSz="912539" rtl="0" eaLnBrk="0" fontAlgn="base" hangingPunct="0">
        <a:spcBef>
          <a:spcPct val="0"/>
        </a:spcBef>
        <a:spcAft>
          <a:spcPct val="0"/>
        </a:spcAft>
        <a:defRPr sz="2000">
          <a:solidFill>
            <a:srgbClr val="007A94"/>
          </a:solidFill>
          <a:latin typeface="Trebuchet MS" pitchFamily="34" charset="0"/>
          <a:cs typeface="Arial" charset="0"/>
        </a:defRPr>
      </a:lvl3pPr>
      <a:lvl4pPr algn="l" defTabSz="912539" rtl="0" eaLnBrk="0" fontAlgn="base" hangingPunct="0">
        <a:spcBef>
          <a:spcPct val="0"/>
        </a:spcBef>
        <a:spcAft>
          <a:spcPct val="0"/>
        </a:spcAft>
        <a:defRPr sz="2000">
          <a:solidFill>
            <a:srgbClr val="007A94"/>
          </a:solidFill>
          <a:latin typeface="Trebuchet MS" pitchFamily="34" charset="0"/>
          <a:cs typeface="Arial" charset="0"/>
        </a:defRPr>
      </a:lvl4pPr>
      <a:lvl5pPr algn="l" defTabSz="912539" rtl="0" eaLnBrk="0" fontAlgn="base" hangingPunct="0">
        <a:spcBef>
          <a:spcPct val="0"/>
        </a:spcBef>
        <a:spcAft>
          <a:spcPct val="0"/>
        </a:spcAft>
        <a:defRPr sz="2000">
          <a:solidFill>
            <a:srgbClr val="007A94"/>
          </a:solidFill>
          <a:latin typeface="Trebuchet MS" pitchFamily="34" charset="0"/>
          <a:cs typeface="Arial" charset="0"/>
        </a:defRPr>
      </a:lvl5pPr>
      <a:lvl6pPr marL="457062" algn="l" defTabSz="912539" rtl="0" fontAlgn="base">
        <a:spcBef>
          <a:spcPct val="0"/>
        </a:spcBef>
        <a:spcAft>
          <a:spcPct val="0"/>
        </a:spcAft>
        <a:defRPr sz="2000">
          <a:solidFill>
            <a:srgbClr val="007A94"/>
          </a:solidFill>
          <a:latin typeface="Trebuchet MS" pitchFamily="34" charset="0"/>
          <a:cs typeface="Arial" charset="0"/>
        </a:defRPr>
      </a:lvl6pPr>
      <a:lvl7pPr marL="914126" algn="l" defTabSz="912539" rtl="0" fontAlgn="base">
        <a:spcBef>
          <a:spcPct val="0"/>
        </a:spcBef>
        <a:spcAft>
          <a:spcPct val="0"/>
        </a:spcAft>
        <a:defRPr sz="2000">
          <a:solidFill>
            <a:srgbClr val="007A94"/>
          </a:solidFill>
          <a:latin typeface="Trebuchet MS" pitchFamily="34" charset="0"/>
          <a:cs typeface="Arial" charset="0"/>
        </a:defRPr>
      </a:lvl7pPr>
      <a:lvl8pPr marL="1371189" algn="l" defTabSz="912539" rtl="0" fontAlgn="base">
        <a:spcBef>
          <a:spcPct val="0"/>
        </a:spcBef>
        <a:spcAft>
          <a:spcPct val="0"/>
        </a:spcAft>
        <a:defRPr sz="2000">
          <a:solidFill>
            <a:srgbClr val="007A94"/>
          </a:solidFill>
          <a:latin typeface="Trebuchet MS" pitchFamily="34" charset="0"/>
          <a:cs typeface="Arial" charset="0"/>
        </a:defRPr>
      </a:lvl8pPr>
      <a:lvl9pPr marL="1828251" algn="l" defTabSz="912539" rtl="0" fontAlgn="base">
        <a:spcBef>
          <a:spcPct val="0"/>
        </a:spcBef>
        <a:spcAft>
          <a:spcPct val="0"/>
        </a:spcAft>
        <a:defRPr sz="2000">
          <a:solidFill>
            <a:srgbClr val="007A94"/>
          </a:solidFill>
          <a:latin typeface="Trebuchet MS" pitchFamily="34" charset="0"/>
          <a:cs typeface="Arial" charset="0"/>
        </a:defRPr>
      </a:lvl9pPr>
    </p:titleStyle>
    <p:bodyStyle>
      <a:lvl1pPr marL="341211" indent="-341211" algn="l" defTabSz="912539" rtl="0" eaLnBrk="0" fontAlgn="base" hangingPunct="0">
        <a:spcBef>
          <a:spcPct val="20000"/>
        </a:spcBef>
        <a:spcAft>
          <a:spcPct val="0"/>
        </a:spcAft>
        <a:buFont typeface="Arial" panose="020B0604020202020204" pitchFamily="34" charset="0"/>
        <a:buChar char="•"/>
        <a:defRPr kern="1200">
          <a:solidFill>
            <a:schemeClr val="tx1"/>
          </a:solidFill>
          <a:latin typeface="Trebuchet MS" panose="020B0603020202020204" pitchFamily="34" charset="0"/>
          <a:ea typeface="+mn-ea"/>
          <a:cs typeface="+mn-cs"/>
        </a:defRPr>
      </a:lvl1pPr>
      <a:lvl2pPr marL="741141" indent="-284077" algn="l" defTabSz="912539" rtl="0" eaLnBrk="0" fontAlgn="base" hangingPunct="0">
        <a:spcBef>
          <a:spcPct val="20000"/>
        </a:spcBef>
        <a:spcAft>
          <a:spcPct val="0"/>
        </a:spcAft>
        <a:buFont typeface="Arial" panose="020B0604020202020204" pitchFamily="34" charset="0"/>
        <a:buChar char="–"/>
        <a:defRPr sz="1600" kern="1200">
          <a:solidFill>
            <a:schemeClr val="tx1"/>
          </a:solidFill>
          <a:latin typeface="Trebuchet MS" panose="020B0603020202020204" pitchFamily="34" charset="0"/>
          <a:ea typeface="+mn-ea"/>
          <a:cs typeface="+mn-cs"/>
        </a:defRPr>
      </a:lvl2pPr>
      <a:lvl3pPr marL="1141071" indent="-226945" algn="l" defTabSz="912539" rtl="0" eaLnBrk="0" fontAlgn="base" hangingPunct="0">
        <a:spcBef>
          <a:spcPct val="20000"/>
        </a:spcBef>
        <a:spcAft>
          <a:spcPct val="0"/>
        </a:spcAft>
        <a:buFont typeface="Arial" panose="020B0604020202020204" pitchFamily="34" charset="0"/>
        <a:buChar char="•"/>
        <a:defRPr sz="1400" kern="1200">
          <a:solidFill>
            <a:schemeClr val="tx1"/>
          </a:solidFill>
          <a:latin typeface="Trebuchet MS" panose="020B0603020202020204" pitchFamily="34" charset="0"/>
          <a:ea typeface="+mn-ea"/>
          <a:cs typeface="+mn-cs"/>
        </a:defRPr>
      </a:lvl3pPr>
      <a:lvl4pPr marL="1598133" indent="-226945" algn="l" defTabSz="912539" rtl="0" eaLnBrk="0" fontAlgn="base" hangingPunct="0">
        <a:spcBef>
          <a:spcPct val="20000"/>
        </a:spcBef>
        <a:spcAft>
          <a:spcPct val="0"/>
        </a:spcAft>
        <a:buFont typeface="Arial" panose="020B0604020202020204" pitchFamily="34" charset="0"/>
        <a:buChar char="–"/>
        <a:defRPr sz="1200" kern="1200">
          <a:solidFill>
            <a:schemeClr val="tx1"/>
          </a:solidFill>
          <a:latin typeface="Trebuchet MS" panose="020B0603020202020204" pitchFamily="34" charset="0"/>
          <a:ea typeface="+mn-ea"/>
          <a:cs typeface="+mn-cs"/>
        </a:defRPr>
      </a:lvl4pPr>
      <a:lvl5pPr marL="2055197" indent="-226945" algn="l" defTabSz="912539" rtl="0" eaLnBrk="0" fontAlgn="base" hangingPunct="0">
        <a:spcBef>
          <a:spcPct val="20000"/>
        </a:spcBef>
        <a:spcAft>
          <a:spcPct val="0"/>
        </a:spcAft>
        <a:buFont typeface="Arial" panose="020B0604020202020204" pitchFamily="34" charset="0"/>
        <a:buChar char="»"/>
        <a:defRPr sz="1200" kern="1200">
          <a:solidFill>
            <a:schemeClr val="tx1"/>
          </a:solidFill>
          <a:latin typeface="Trebuchet MS" panose="020B0603020202020204" pitchFamily="34" charset="0"/>
          <a:ea typeface="+mn-ea"/>
          <a:cs typeface="+mn-cs"/>
        </a:defRPr>
      </a:lvl5pPr>
      <a:lvl6pPr marL="2513488" indent="-228498"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485" indent="-228498"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482" indent="-228498"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480" indent="-228498" algn="l" defTabSz="91399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3995" rtl="0" eaLnBrk="1" latinLnBrk="0" hangingPunct="1">
        <a:defRPr sz="1800" kern="1200">
          <a:solidFill>
            <a:schemeClr val="tx1"/>
          </a:solidFill>
          <a:latin typeface="+mn-lt"/>
          <a:ea typeface="+mn-ea"/>
          <a:cs typeface="+mn-cs"/>
        </a:defRPr>
      </a:lvl1pPr>
      <a:lvl2pPr marL="456997" algn="l" defTabSz="913995" rtl="0" eaLnBrk="1" latinLnBrk="0" hangingPunct="1">
        <a:defRPr sz="1800" kern="1200">
          <a:solidFill>
            <a:schemeClr val="tx1"/>
          </a:solidFill>
          <a:latin typeface="+mn-lt"/>
          <a:ea typeface="+mn-ea"/>
          <a:cs typeface="+mn-cs"/>
        </a:defRPr>
      </a:lvl2pPr>
      <a:lvl3pPr marL="913995" algn="l" defTabSz="913995" rtl="0" eaLnBrk="1" latinLnBrk="0" hangingPunct="1">
        <a:defRPr sz="1800" kern="1200">
          <a:solidFill>
            <a:schemeClr val="tx1"/>
          </a:solidFill>
          <a:latin typeface="+mn-lt"/>
          <a:ea typeface="+mn-ea"/>
          <a:cs typeface="+mn-cs"/>
        </a:defRPr>
      </a:lvl3pPr>
      <a:lvl4pPr marL="1370993" algn="l" defTabSz="913995" rtl="0" eaLnBrk="1" latinLnBrk="0" hangingPunct="1">
        <a:defRPr sz="1800" kern="1200">
          <a:solidFill>
            <a:schemeClr val="tx1"/>
          </a:solidFill>
          <a:latin typeface="+mn-lt"/>
          <a:ea typeface="+mn-ea"/>
          <a:cs typeface="+mn-cs"/>
        </a:defRPr>
      </a:lvl4pPr>
      <a:lvl5pPr marL="1827990" algn="l" defTabSz="913995" rtl="0" eaLnBrk="1" latinLnBrk="0" hangingPunct="1">
        <a:defRPr sz="1800" kern="1200">
          <a:solidFill>
            <a:schemeClr val="tx1"/>
          </a:solidFill>
          <a:latin typeface="+mn-lt"/>
          <a:ea typeface="+mn-ea"/>
          <a:cs typeface="+mn-cs"/>
        </a:defRPr>
      </a:lvl5pPr>
      <a:lvl6pPr marL="2284988" algn="l" defTabSz="913995" rtl="0" eaLnBrk="1" latinLnBrk="0" hangingPunct="1">
        <a:defRPr sz="1800" kern="1200">
          <a:solidFill>
            <a:schemeClr val="tx1"/>
          </a:solidFill>
          <a:latin typeface="+mn-lt"/>
          <a:ea typeface="+mn-ea"/>
          <a:cs typeface="+mn-cs"/>
        </a:defRPr>
      </a:lvl6pPr>
      <a:lvl7pPr marL="2741987" algn="l" defTabSz="913995" rtl="0" eaLnBrk="1" latinLnBrk="0" hangingPunct="1">
        <a:defRPr sz="1800" kern="1200">
          <a:solidFill>
            <a:schemeClr val="tx1"/>
          </a:solidFill>
          <a:latin typeface="+mn-lt"/>
          <a:ea typeface="+mn-ea"/>
          <a:cs typeface="+mn-cs"/>
        </a:defRPr>
      </a:lvl7pPr>
      <a:lvl8pPr marL="3198984" algn="l" defTabSz="913995" rtl="0" eaLnBrk="1" latinLnBrk="0" hangingPunct="1">
        <a:defRPr sz="1800" kern="1200">
          <a:solidFill>
            <a:schemeClr val="tx1"/>
          </a:solidFill>
          <a:latin typeface="+mn-lt"/>
          <a:ea typeface="+mn-ea"/>
          <a:cs typeface="+mn-cs"/>
        </a:defRPr>
      </a:lvl8pPr>
      <a:lvl9pPr marL="3655982" algn="l" defTabSz="91399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6"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s-ES_tradnl" sz="1800" dirty="0">
                <a:solidFill>
                  <a:srgbClr val="FFFFFF"/>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1000">
                <a:solidFill>
                  <a:schemeClr val="tx1">
                    <a:tint val="75000"/>
                  </a:schemeClr>
                </a:solidFill>
              </a:defRPr>
            </a:lvl1pPr>
          </a:lstStyle>
          <a:p>
            <a:pPr defTabSz="457200"/>
            <a:fld id="{24CCD6D8-B8A6-4813-ACF7-B00DE90B5D7C}" type="datetime1">
              <a:rPr lang="es-ES" smtClean="0">
                <a:solidFill>
                  <a:srgbClr val="3C3C3C">
                    <a:tint val="75000"/>
                  </a:srgbClr>
                </a:solidFill>
              </a:rPr>
              <a:pPr defTabSz="457200"/>
              <a:t>10/05/2019</a:t>
            </a:fld>
            <a:endParaRPr lang="es-ES" dirty="0">
              <a:solidFill>
                <a:srgbClr val="3C3C3C">
                  <a:tint val="75000"/>
                </a:srgb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1000">
                <a:solidFill>
                  <a:schemeClr val="tx1">
                    <a:tint val="75000"/>
                  </a:schemeClr>
                </a:solidFill>
              </a:defRPr>
            </a:lvl1pPr>
          </a:lstStyle>
          <a:p>
            <a:pPr defTabSz="457200"/>
            <a:r>
              <a:rPr lang="pt-BR">
                <a:solidFill>
                  <a:srgbClr val="3C3C3C">
                    <a:tint val="75000"/>
                  </a:srgbClr>
                </a:solidFill>
              </a:rPr>
              <a:t>Directorio Minera Centinela N°9 - 27/01/2016</a:t>
            </a:r>
            <a:endParaRPr lang="es-ES" dirty="0">
              <a:solidFill>
                <a:srgbClr val="3C3C3C">
                  <a:tint val="75000"/>
                </a:srgb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457200"/>
            <a:fld id="{6BDCBE57-3DF8-E34A-A687-20DD8272C65F}" type="slidenum">
              <a:rPr lang="es-ES" smtClean="0">
                <a:solidFill>
                  <a:srgbClr val="FFFFFF"/>
                </a:solidFill>
              </a:rPr>
              <a:pPr defTabSz="457200"/>
              <a:t>‹Nº›</a:t>
            </a:fld>
            <a:endParaRPr lang="es-ES" dirty="0">
              <a:solidFill>
                <a:srgbClr val="FFFFFF"/>
              </a:solidFill>
            </a:endParaRPr>
          </a:p>
        </p:txBody>
      </p:sp>
    </p:spTree>
    <p:extLst>
      <p:ext uri="{BB962C8B-B14F-4D97-AF65-F5344CB8AC3E}">
        <p14:creationId xmlns:p14="http://schemas.microsoft.com/office/powerpoint/2010/main" val="251681274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hf hdr="0" dt="0"/>
  <p:txStyles>
    <p:titleStyle>
      <a:lvl1pPr algn="l" defTabSz="457200"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75" indent="-358775" algn="l" defTabSz="457200"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63" indent="-268288" algn="l" defTabSz="457200"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938"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225" indent="-268288"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5100"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C:\Users\espcdummer\Pictures\Logos\Logos Centinela\2014\Logo Centinela PPT 20140705.png"/>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9840416" y="116632"/>
            <a:ext cx="2108035" cy="62068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18 Grupo"/>
          <p:cNvGrpSpPr/>
          <p:nvPr/>
        </p:nvGrpSpPr>
        <p:grpSpPr>
          <a:xfrm rot="16200000">
            <a:off x="6059997" y="-5223284"/>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5870"/>
              <a:endParaRPr lang="es-ES_tradnl" sz="1441">
                <a:solidFill>
                  <a:prstClr val="white"/>
                </a:solidFill>
              </a:endParaRPr>
            </a:p>
          </p:txBody>
        </p:sp>
      </p:grpSp>
      <p:sp>
        <p:nvSpPr>
          <p:cNvPr id="2" name="Marcador de título 1"/>
          <p:cNvSpPr>
            <a:spLocks noGrp="1"/>
          </p:cNvSpPr>
          <p:nvPr>
            <p:ph type="title"/>
          </p:nvPr>
        </p:nvSpPr>
        <p:spPr>
          <a:xfrm>
            <a:off x="623392" y="116632"/>
            <a:ext cx="9121013" cy="720080"/>
          </a:xfrm>
          <a:prstGeom prst="rect">
            <a:avLst/>
          </a:prstGeom>
        </p:spPr>
        <p:txBody>
          <a:bodyPr vert="horz" lIns="91440" tIns="45720" rIns="91440" bIns="45720" rtlCol="0" anchor="ctr">
            <a:noAutofit/>
          </a:bodyPr>
          <a:lstStyle/>
          <a:p>
            <a:endParaRPr lang="es-ES" dirty="0"/>
          </a:p>
        </p:txBody>
      </p:sp>
      <p:sp>
        <p:nvSpPr>
          <p:cNvPr id="3" name="Marcador de texto 2"/>
          <p:cNvSpPr>
            <a:spLocks noGrp="1"/>
          </p:cNvSpPr>
          <p:nvPr>
            <p:ph type="body" idx="1"/>
          </p:nvPr>
        </p:nvSpPr>
        <p:spPr>
          <a:xfrm>
            <a:off x="623392" y="1268760"/>
            <a:ext cx="10945216" cy="5184576"/>
          </a:xfrm>
          <a:prstGeom prst="rect">
            <a:avLst/>
          </a:prstGeom>
        </p:spPr>
        <p:txBody>
          <a:bodyPr vert="horz" lIns="91440" tIns="45720" rIns="91440" bIns="45720" rtlCol="0">
            <a:no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s-ES" dirty="0"/>
          </a:p>
        </p:txBody>
      </p:sp>
      <p:sp>
        <p:nvSpPr>
          <p:cNvPr id="14" name="Marcador de fecha 3"/>
          <p:cNvSpPr>
            <a:spLocks noGrp="1"/>
          </p:cNvSpPr>
          <p:nvPr>
            <p:ph type="dt" sz="half" idx="2"/>
          </p:nvPr>
        </p:nvSpPr>
        <p:spPr>
          <a:xfrm>
            <a:off x="9360363" y="6525344"/>
            <a:ext cx="1440160" cy="216024"/>
          </a:xfrm>
          <a:prstGeom prst="rect">
            <a:avLst/>
          </a:prstGeom>
        </p:spPr>
        <p:txBody>
          <a:bodyPr vert="horz" wrap="none" lIns="91440" tIns="45720" rIns="91440" bIns="45720" rtlCol="0" anchor="ctr"/>
          <a:lstStyle>
            <a:lvl1pPr algn="ctr">
              <a:defRPr sz="800">
                <a:solidFill>
                  <a:schemeClr val="tx1">
                    <a:tint val="75000"/>
                  </a:schemeClr>
                </a:solidFill>
              </a:defRPr>
            </a:lvl1pPr>
          </a:lstStyle>
          <a:p>
            <a:pPr defTabSz="365870"/>
            <a:endParaRPr lang="es-ES" dirty="0">
              <a:solidFill>
                <a:prstClr val="black">
                  <a:tint val="75000"/>
                </a:prstClr>
              </a:solidFill>
            </a:endParaRPr>
          </a:p>
        </p:txBody>
      </p:sp>
      <p:sp>
        <p:nvSpPr>
          <p:cNvPr id="15" name="Marcador de pie de página 4"/>
          <p:cNvSpPr>
            <a:spLocks noGrp="1"/>
          </p:cNvSpPr>
          <p:nvPr>
            <p:ph type="ftr" sz="quarter" idx="3"/>
          </p:nvPr>
        </p:nvSpPr>
        <p:spPr>
          <a:xfrm>
            <a:off x="623392" y="6525344"/>
            <a:ext cx="8640960" cy="216024"/>
          </a:xfrm>
          <a:prstGeom prst="rect">
            <a:avLst/>
          </a:prstGeom>
        </p:spPr>
        <p:txBody>
          <a:bodyPr vert="horz" wrap="none" lIns="91440" tIns="45720" rIns="91440" bIns="45720" rtlCol="0" anchor="ctr"/>
          <a:lstStyle>
            <a:lvl1pPr algn="l">
              <a:defRPr sz="800">
                <a:solidFill>
                  <a:schemeClr val="tx1">
                    <a:tint val="75000"/>
                  </a:schemeClr>
                </a:solidFill>
              </a:defRPr>
            </a:lvl1pPr>
          </a:lstStyle>
          <a:p>
            <a:pPr defTabSz="365870"/>
            <a:endParaRPr lang="es-ES" dirty="0">
              <a:solidFill>
                <a:prstClr val="black">
                  <a:tint val="75000"/>
                </a:prstClr>
              </a:solidFill>
            </a:endParaRPr>
          </a:p>
        </p:txBody>
      </p:sp>
      <p:sp>
        <p:nvSpPr>
          <p:cNvPr id="16" name="Marcador de número de diapositiva 5"/>
          <p:cNvSpPr>
            <a:spLocks noGrp="1"/>
          </p:cNvSpPr>
          <p:nvPr>
            <p:ph type="sldNum" sz="quarter" idx="4"/>
          </p:nvPr>
        </p:nvSpPr>
        <p:spPr>
          <a:xfrm>
            <a:off x="10896533" y="6525344"/>
            <a:ext cx="672075" cy="216024"/>
          </a:xfrm>
          <a:prstGeom prst="rect">
            <a:avLst/>
          </a:prstGeom>
          <a:solidFill>
            <a:schemeClr val="accent3"/>
          </a:solidFill>
        </p:spPr>
        <p:txBody>
          <a:bodyPr vert="horz" wrap="none" lIns="91440" tIns="45720" rIns="91440" bIns="45720" rtlCol="0" anchor="ctr"/>
          <a:lstStyle>
            <a:lvl1pPr algn="ctr">
              <a:defRPr sz="800" b="1">
                <a:solidFill>
                  <a:schemeClr val="bg1"/>
                </a:solidFill>
              </a:defRPr>
            </a:lvl1pPr>
          </a:lstStyle>
          <a:p>
            <a:pPr defTabSz="365870"/>
            <a:fld id="{6BDCBE57-3DF8-E34A-A687-20DD8272C65F}" type="slidenum">
              <a:rPr lang="es-ES" smtClean="0">
                <a:solidFill>
                  <a:prstClr val="white"/>
                </a:solidFill>
              </a:rPr>
              <a:pPr defTabSz="365870"/>
              <a:t>‹Nº›</a:t>
            </a:fld>
            <a:endParaRPr lang="es-ES">
              <a:solidFill>
                <a:prstClr val="white"/>
              </a:solidFill>
            </a:endParaRPr>
          </a:p>
        </p:txBody>
      </p:sp>
    </p:spTree>
    <p:extLst>
      <p:ext uri="{BB962C8B-B14F-4D97-AF65-F5344CB8AC3E}">
        <p14:creationId xmlns:p14="http://schemas.microsoft.com/office/powerpoint/2010/main" val="1534379624"/>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Lst>
  <p:hf hdr="0" ftr="0" dt="0"/>
  <p:txStyles>
    <p:titleStyle>
      <a:lvl1pPr algn="l" defTabSz="365870" rtl="0" eaLnBrk="1" latinLnBrk="0" hangingPunct="1">
        <a:lnSpc>
          <a:spcPct val="80000"/>
        </a:lnSpc>
        <a:spcBef>
          <a:spcPct val="0"/>
        </a:spcBef>
        <a:buNone/>
        <a:defRPr sz="2241" kern="1200">
          <a:solidFill>
            <a:schemeClr val="accent5"/>
          </a:solidFill>
          <a:latin typeface="+mj-lt"/>
          <a:ea typeface="+mj-ea"/>
          <a:cs typeface="+mj-cs"/>
        </a:defRPr>
      </a:lvl1pPr>
    </p:titleStyle>
    <p:bodyStyle>
      <a:lvl1pPr marL="287107" indent="-287107" algn="l" defTabSz="365870" rtl="0" eaLnBrk="1" latinLnBrk="0" hangingPunct="1">
        <a:lnSpc>
          <a:spcPct val="80000"/>
        </a:lnSpc>
        <a:spcBef>
          <a:spcPts val="0"/>
        </a:spcBef>
        <a:spcAft>
          <a:spcPts val="960"/>
        </a:spcAft>
        <a:buClr>
          <a:schemeClr val="accent1"/>
        </a:buClr>
        <a:buFont typeface="Wingdings" panose="05000000000000000000" pitchFamily="2" charset="2"/>
        <a:buChar char="§"/>
        <a:defRPr sz="1920" kern="1200">
          <a:solidFill>
            <a:schemeClr val="tx1"/>
          </a:solidFill>
          <a:latin typeface="+mn-lt"/>
          <a:ea typeface="+mn-ea"/>
          <a:cs typeface="+mn-cs"/>
        </a:defRPr>
      </a:lvl1pPr>
      <a:lvl2pPr marL="501802" indent="-214695" algn="l" defTabSz="365870" rtl="0" eaLnBrk="1" latinLnBrk="0" hangingPunct="1">
        <a:lnSpc>
          <a:spcPct val="80000"/>
        </a:lnSpc>
        <a:spcBef>
          <a:spcPts val="0"/>
        </a:spcBef>
        <a:spcAft>
          <a:spcPts val="960"/>
        </a:spcAft>
        <a:buClr>
          <a:schemeClr val="accent3"/>
        </a:buClr>
        <a:buFont typeface="Wingdings" panose="05000000000000000000" pitchFamily="2" charset="2"/>
        <a:buChar char="§"/>
        <a:defRPr sz="1601" kern="1200">
          <a:solidFill>
            <a:schemeClr val="tx1"/>
          </a:solidFill>
          <a:latin typeface="+mn-lt"/>
          <a:ea typeface="+mn-ea"/>
          <a:cs typeface="+mn-cs"/>
        </a:defRPr>
      </a:lvl2pPr>
      <a:lvl3pPr marL="717768" indent="-215965" algn="l" defTabSz="365870" rtl="0" eaLnBrk="1" latinLnBrk="0" hangingPunct="1">
        <a:lnSpc>
          <a:spcPct val="80000"/>
        </a:lnSpc>
        <a:spcBef>
          <a:spcPts val="0"/>
        </a:spcBef>
        <a:spcAft>
          <a:spcPts val="960"/>
        </a:spcAft>
        <a:buClr>
          <a:schemeClr val="accent5"/>
        </a:buClr>
        <a:buFont typeface="Wingdings" panose="05000000000000000000" pitchFamily="2" charset="2"/>
        <a:buChar char="§"/>
        <a:defRPr sz="1441" kern="1200">
          <a:solidFill>
            <a:schemeClr val="tx1"/>
          </a:solidFill>
          <a:latin typeface="+mn-lt"/>
          <a:ea typeface="+mn-ea"/>
          <a:cs typeface="+mn-cs"/>
        </a:defRPr>
      </a:lvl3pPr>
      <a:lvl4pPr marL="932462" indent="-214695" algn="l" defTabSz="365870" rtl="0" eaLnBrk="1" latinLnBrk="0" hangingPunct="1">
        <a:lnSpc>
          <a:spcPct val="80000"/>
        </a:lnSpc>
        <a:spcBef>
          <a:spcPts val="0"/>
        </a:spcBef>
        <a:spcAft>
          <a:spcPts val="960"/>
        </a:spcAft>
        <a:buClr>
          <a:schemeClr val="accent5"/>
        </a:buClr>
        <a:buFont typeface="Wingdings" panose="05000000000000000000" pitchFamily="2" charset="2"/>
        <a:buChar char="§"/>
        <a:defRPr sz="1280" kern="1200">
          <a:solidFill>
            <a:schemeClr val="tx1"/>
          </a:solidFill>
          <a:latin typeface="+mn-lt"/>
          <a:ea typeface="+mn-ea"/>
          <a:cs typeface="+mn-cs"/>
        </a:defRPr>
      </a:lvl4pPr>
      <a:lvl5pPr marL="1148427" indent="-215965" algn="l" defTabSz="365870" rtl="0" eaLnBrk="1" latinLnBrk="0" hangingPunct="1">
        <a:lnSpc>
          <a:spcPct val="80000"/>
        </a:lnSpc>
        <a:spcBef>
          <a:spcPts val="0"/>
        </a:spcBef>
        <a:spcAft>
          <a:spcPts val="960"/>
        </a:spcAft>
        <a:buClr>
          <a:schemeClr val="accent5"/>
        </a:buClr>
        <a:buFont typeface="Wingdings" panose="05000000000000000000" pitchFamily="2" charset="2"/>
        <a:buChar char="§"/>
        <a:defRPr sz="1280" kern="1200">
          <a:solidFill>
            <a:schemeClr val="tx1"/>
          </a:solidFill>
          <a:latin typeface="+mn-lt"/>
          <a:ea typeface="+mn-ea"/>
          <a:cs typeface="+mn-cs"/>
        </a:defRPr>
      </a:lvl5pPr>
      <a:lvl6pPr marL="2012289" indent="-182935" algn="l" defTabSz="365870" rtl="0" eaLnBrk="1" latinLnBrk="0" hangingPunct="1">
        <a:spcBef>
          <a:spcPct val="20000"/>
        </a:spcBef>
        <a:buFont typeface="Arial"/>
        <a:buChar char="•"/>
        <a:defRPr sz="1601" kern="1200">
          <a:solidFill>
            <a:schemeClr val="tx1"/>
          </a:solidFill>
          <a:latin typeface="+mn-lt"/>
          <a:ea typeface="+mn-ea"/>
          <a:cs typeface="+mn-cs"/>
        </a:defRPr>
      </a:lvl6pPr>
      <a:lvl7pPr marL="2378159" indent="-182935" algn="l" defTabSz="365870" rtl="0" eaLnBrk="1" latinLnBrk="0" hangingPunct="1">
        <a:spcBef>
          <a:spcPct val="20000"/>
        </a:spcBef>
        <a:buFont typeface="Arial"/>
        <a:buChar char="•"/>
        <a:defRPr sz="1601" kern="1200">
          <a:solidFill>
            <a:schemeClr val="tx1"/>
          </a:solidFill>
          <a:latin typeface="+mn-lt"/>
          <a:ea typeface="+mn-ea"/>
          <a:cs typeface="+mn-cs"/>
        </a:defRPr>
      </a:lvl7pPr>
      <a:lvl8pPr marL="2744030" indent="-182935" algn="l" defTabSz="365870" rtl="0" eaLnBrk="1" latinLnBrk="0" hangingPunct="1">
        <a:spcBef>
          <a:spcPct val="20000"/>
        </a:spcBef>
        <a:buFont typeface="Arial"/>
        <a:buChar char="•"/>
        <a:defRPr sz="1601" kern="1200">
          <a:solidFill>
            <a:schemeClr val="tx1"/>
          </a:solidFill>
          <a:latin typeface="+mn-lt"/>
          <a:ea typeface="+mn-ea"/>
          <a:cs typeface="+mn-cs"/>
        </a:defRPr>
      </a:lvl8pPr>
      <a:lvl9pPr marL="3109901" indent="-182935" algn="l" defTabSz="365870" rtl="0" eaLnBrk="1" latinLnBrk="0" hangingPunct="1">
        <a:spcBef>
          <a:spcPct val="20000"/>
        </a:spcBef>
        <a:buFont typeface="Arial"/>
        <a:buChar char="•"/>
        <a:defRPr sz="1601" kern="1200">
          <a:solidFill>
            <a:schemeClr val="tx1"/>
          </a:solidFill>
          <a:latin typeface="+mn-lt"/>
          <a:ea typeface="+mn-ea"/>
          <a:cs typeface="+mn-cs"/>
        </a:defRPr>
      </a:lvl9pPr>
    </p:bodyStyle>
    <p:otherStyle>
      <a:defPPr>
        <a:defRPr lang="es-ES"/>
      </a:defPPr>
      <a:lvl1pPr marL="0" algn="l" defTabSz="365870" rtl="0" eaLnBrk="1" latinLnBrk="0" hangingPunct="1">
        <a:defRPr sz="1441" kern="1200">
          <a:solidFill>
            <a:schemeClr val="tx1"/>
          </a:solidFill>
          <a:latin typeface="+mn-lt"/>
          <a:ea typeface="+mn-ea"/>
          <a:cs typeface="+mn-cs"/>
        </a:defRPr>
      </a:lvl1pPr>
      <a:lvl2pPr marL="365870" algn="l" defTabSz="365870" rtl="0" eaLnBrk="1" latinLnBrk="0" hangingPunct="1">
        <a:defRPr sz="1441" kern="1200">
          <a:solidFill>
            <a:schemeClr val="tx1"/>
          </a:solidFill>
          <a:latin typeface="+mn-lt"/>
          <a:ea typeface="+mn-ea"/>
          <a:cs typeface="+mn-cs"/>
        </a:defRPr>
      </a:lvl2pPr>
      <a:lvl3pPr marL="731741" algn="l" defTabSz="365870" rtl="0" eaLnBrk="1" latinLnBrk="0" hangingPunct="1">
        <a:defRPr sz="1441" kern="1200">
          <a:solidFill>
            <a:schemeClr val="tx1"/>
          </a:solidFill>
          <a:latin typeface="+mn-lt"/>
          <a:ea typeface="+mn-ea"/>
          <a:cs typeface="+mn-cs"/>
        </a:defRPr>
      </a:lvl3pPr>
      <a:lvl4pPr marL="1097612" algn="l" defTabSz="365870" rtl="0" eaLnBrk="1" latinLnBrk="0" hangingPunct="1">
        <a:defRPr sz="1441" kern="1200">
          <a:solidFill>
            <a:schemeClr val="tx1"/>
          </a:solidFill>
          <a:latin typeface="+mn-lt"/>
          <a:ea typeface="+mn-ea"/>
          <a:cs typeface="+mn-cs"/>
        </a:defRPr>
      </a:lvl4pPr>
      <a:lvl5pPr marL="1463483" algn="l" defTabSz="365870" rtl="0" eaLnBrk="1" latinLnBrk="0" hangingPunct="1">
        <a:defRPr sz="1441" kern="1200">
          <a:solidFill>
            <a:schemeClr val="tx1"/>
          </a:solidFill>
          <a:latin typeface="+mn-lt"/>
          <a:ea typeface="+mn-ea"/>
          <a:cs typeface="+mn-cs"/>
        </a:defRPr>
      </a:lvl5pPr>
      <a:lvl6pPr marL="1829353" algn="l" defTabSz="365870" rtl="0" eaLnBrk="1" latinLnBrk="0" hangingPunct="1">
        <a:defRPr sz="1441" kern="1200">
          <a:solidFill>
            <a:schemeClr val="tx1"/>
          </a:solidFill>
          <a:latin typeface="+mn-lt"/>
          <a:ea typeface="+mn-ea"/>
          <a:cs typeface="+mn-cs"/>
        </a:defRPr>
      </a:lvl6pPr>
      <a:lvl7pPr marL="2195224" algn="l" defTabSz="365870" rtl="0" eaLnBrk="1" latinLnBrk="0" hangingPunct="1">
        <a:defRPr sz="1441" kern="1200">
          <a:solidFill>
            <a:schemeClr val="tx1"/>
          </a:solidFill>
          <a:latin typeface="+mn-lt"/>
          <a:ea typeface="+mn-ea"/>
          <a:cs typeface="+mn-cs"/>
        </a:defRPr>
      </a:lvl7pPr>
      <a:lvl8pPr marL="2561094" algn="l" defTabSz="365870" rtl="0" eaLnBrk="1" latinLnBrk="0" hangingPunct="1">
        <a:defRPr sz="1441" kern="1200">
          <a:solidFill>
            <a:schemeClr val="tx1"/>
          </a:solidFill>
          <a:latin typeface="+mn-lt"/>
          <a:ea typeface="+mn-ea"/>
          <a:cs typeface="+mn-cs"/>
        </a:defRPr>
      </a:lvl8pPr>
      <a:lvl9pPr marL="2926965" algn="l" defTabSz="365870" rtl="0" eaLnBrk="1" latinLnBrk="0" hangingPunct="1">
        <a:defRPr sz="144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Imagen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58621" y="3688"/>
            <a:ext cx="2335673" cy="710959"/>
          </a:xfrm>
          <a:prstGeom prst="rect">
            <a:avLst/>
          </a:prstGeom>
        </p:spPr>
      </p:pic>
      <p:grpSp>
        <p:nvGrpSpPr>
          <p:cNvPr id="19" name="18 Grupo"/>
          <p:cNvGrpSpPr/>
          <p:nvPr/>
        </p:nvGrpSpPr>
        <p:grpSpPr>
          <a:xfrm rot="16200000">
            <a:off x="6059996" y="-5332468"/>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FFFFFF"/>
                </a:solidFill>
                <a:effectLst/>
                <a:uLnTx/>
                <a:uFillTx/>
                <a:latin typeface="Trebuchet MS"/>
                <a:ea typeface="+mn-ea"/>
                <a:cs typeface="+mn-cs"/>
              </a:endParaRPr>
            </a:p>
          </p:txBody>
        </p:sp>
      </p:grpSp>
      <p:sp>
        <p:nvSpPr>
          <p:cNvPr id="18" name="Marcador de número de diapositiva 5"/>
          <p:cNvSpPr>
            <a:spLocks noGrp="1"/>
          </p:cNvSpPr>
          <p:nvPr>
            <p:ph type="sldNum" sz="quarter" idx="4"/>
          </p:nvPr>
        </p:nvSpPr>
        <p:spPr>
          <a:xfrm>
            <a:off x="11501728" y="6538992"/>
            <a:ext cx="672075" cy="216024"/>
          </a:xfrm>
          <a:prstGeom prst="rect">
            <a:avLst/>
          </a:prstGeom>
          <a:solidFill>
            <a:schemeClr val="accent3"/>
          </a:solidFill>
        </p:spPr>
        <p:txBody>
          <a:bodyPr vert="horz" wrap="none" lIns="91440" tIns="45720" rIns="91440" bIns="45720" rtlCol="0" anchor="ctr"/>
          <a:lstStyle>
            <a:lvl1pPr algn="ctr">
              <a:defRPr sz="1000" b="1">
                <a:solidFill>
                  <a:schemeClr val="bg1"/>
                </a:solidFill>
              </a:defRPr>
            </a:lvl1pPr>
          </a:lstStyle>
          <a:p>
            <a:pPr defTabSz="457200">
              <a:defRPr/>
            </a:pPr>
            <a:fld id="{6BDCBE57-3DF8-E34A-A687-20DD8272C65F}" type="slidenum">
              <a:rPr lang="es-ES" smtClean="0">
                <a:solidFill>
                  <a:srgbClr val="FFFFFF"/>
                </a:solidFill>
              </a:rPr>
              <a:pPr defTabSz="457200">
                <a:defRPr/>
              </a:pPr>
              <a:t>‹Nº›</a:t>
            </a:fld>
            <a:endParaRPr lang="es-ES" dirty="0">
              <a:solidFill>
                <a:srgbClr val="FFFFFF"/>
              </a:solidFill>
            </a:endParaRPr>
          </a:p>
        </p:txBody>
      </p:sp>
    </p:spTree>
    <p:extLst>
      <p:ext uri="{BB962C8B-B14F-4D97-AF65-F5344CB8AC3E}">
        <p14:creationId xmlns:p14="http://schemas.microsoft.com/office/powerpoint/2010/main" val="859599254"/>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Lst>
  <p:hf hdr="0" ftr="0" dt="0"/>
  <p:txStyles>
    <p:titleStyle>
      <a:lvl1pPr algn="l" defTabSz="457200" rtl="0" eaLnBrk="1" latinLnBrk="0" hangingPunct="1">
        <a:lnSpc>
          <a:spcPct val="80000"/>
        </a:lnSpc>
        <a:spcBef>
          <a:spcPct val="0"/>
        </a:spcBef>
        <a:buNone/>
        <a:defRPr sz="2800" kern="1200">
          <a:solidFill>
            <a:schemeClr val="accent5"/>
          </a:solidFill>
          <a:latin typeface="+mj-lt"/>
          <a:ea typeface="+mj-ea"/>
          <a:cs typeface="+mj-cs"/>
        </a:defRPr>
      </a:lvl1pPr>
    </p:titleStyle>
    <p:bodyStyle>
      <a:lvl1pPr marL="358775" indent="-358775" algn="l" defTabSz="457200" rtl="0" eaLnBrk="1" latinLnBrk="0" hangingPunct="1">
        <a:lnSpc>
          <a:spcPct val="80000"/>
        </a:lnSpc>
        <a:spcBef>
          <a:spcPts val="0"/>
        </a:spcBef>
        <a:spcAft>
          <a:spcPts val="1200"/>
        </a:spcAft>
        <a:buClr>
          <a:schemeClr val="accent1"/>
        </a:buClr>
        <a:buFont typeface="Wingdings" panose="05000000000000000000" pitchFamily="2" charset="2"/>
        <a:buChar char="§"/>
        <a:defRPr sz="2400" kern="1200">
          <a:solidFill>
            <a:schemeClr val="tx1"/>
          </a:solidFill>
          <a:latin typeface="+mn-lt"/>
          <a:ea typeface="+mn-ea"/>
          <a:cs typeface="+mn-cs"/>
        </a:defRPr>
      </a:lvl1pPr>
      <a:lvl2pPr marL="627063" indent="-268288" algn="l" defTabSz="457200" rtl="0" eaLnBrk="1" latinLnBrk="0" hangingPunct="1">
        <a:lnSpc>
          <a:spcPct val="80000"/>
        </a:lnSpc>
        <a:spcBef>
          <a:spcPts val="0"/>
        </a:spcBef>
        <a:spcAft>
          <a:spcPts val="1200"/>
        </a:spcAft>
        <a:buClr>
          <a:schemeClr val="accent3"/>
        </a:buClr>
        <a:buFont typeface="Wingdings" panose="05000000000000000000" pitchFamily="2" charset="2"/>
        <a:buChar char="§"/>
        <a:defRPr sz="2000" kern="1200">
          <a:solidFill>
            <a:schemeClr val="tx1"/>
          </a:solidFill>
          <a:latin typeface="+mn-lt"/>
          <a:ea typeface="+mn-ea"/>
          <a:cs typeface="+mn-cs"/>
        </a:defRPr>
      </a:lvl2pPr>
      <a:lvl3pPr marL="896938"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800" kern="1200">
          <a:solidFill>
            <a:schemeClr val="tx1"/>
          </a:solidFill>
          <a:latin typeface="+mn-lt"/>
          <a:ea typeface="+mn-ea"/>
          <a:cs typeface="+mn-cs"/>
        </a:defRPr>
      </a:lvl3pPr>
      <a:lvl4pPr marL="1165225" indent="-268288"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4pPr>
      <a:lvl5pPr marL="1435100" indent="-269875" algn="l" defTabSz="457200" rtl="0" eaLnBrk="1" latinLnBrk="0" hangingPunct="1">
        <a:lnSpc>
          <a:spcPct val="80000"/>
        </a:lnSpc>
        <a:spcBef>
          <a:spcPts val="0"/>
        </a:spcBef>
        <a:spcAft>
          <a:spcPts val="1200"/>
        </a:spcAft>
        <a:buClr>
          <a:schemeClr val="accent5"/>
        </a:buClr>
        <a:buFont typeface="Wingdings" panose="05000000000000000000" pitchFamily="2" charset="2"/>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9" name="18 Grupo"/>
          <p:cNvGrpSpPr/>
          <p:nvPr/>
        </p:nvGrpSpPr>
        <p:grpSpPr>
          <a:xfrm rot="16200000">
            <a:off x="6059996" y="-5332468"/>
            <a:ext cx="72008" cy="12192000"/>
            <a:chOff x="3779912" y="1124744"/>
            <a:chExt cx="216024" cy="6336704"/>
          </a:xfrm>
        </p:grpSpPr>
        <p:sp>
          <p:nvSpPr>
            <p:cNvPr id="20" name="Rectángulo 10"/>
            <p:cNvSpPr/>
            <p:nvPr userDrawn="1"/>
          </p:nvSpPr>
          <p:spPr>
            <a:xfrm rot="5400000">
              <a:off x="3095836" y="1808820"/>
              <a:ext cx="1584176" cy="216024"/>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1" name="Rectángulo 11"/>
            <p:cNvSpPr/>
            <p:nvPr userDrawn="1"/>
          </p:nvSpPr>
          <p:spPr>
            <a:xfrm rot="5400000">
              <a:off x="3095835" y="3392997"/>
              <a:ext cx="1584177" cy="216024"/>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2" name="Rectángulo 12"/>
            <p:cNvSpPr/>
            <p:nvPr userDrawn="1"/>
          </p:nvSpPr>
          <p:spPr>
            <a:xfrm rot="5400000">
              <a:off x="3095835" y="4977173"/>
              <a:ext cx="1584178" cy="216024"/>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23" name="Rectángulo 13"/>
            <p:cNvSpPr/>
            <p:nvPr userDrawn="1"/>
          </p:nvSpPr>
          <p:spPr>
            <a:xfrm rot="5400000">
              <a:off x="3095836" y="6561348"/>
              <a:ext cx="1584176" cy="216024"/>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s-ES_tradnl" sz="1350" b="0" i="0" u="none" strike="noStrike" kern="1200" cap="none" spc="0" normalizeH="0" baseline="0" noProof="0" dirty="0">
                <a:ln>
                  <a:noFill/>
                </a:ln>
                <a:solidFill>
                  <a:srgbClr val="FFFFFF"/>
                </a:solidFill>
                <a:effectLst/>
                <a:uLnTx/>
                <a:uFillTx/>
                <a:latin typeface="Trebuchet MS"/>
                <a:ea typeface="+mn-ea"/>
                <a:cs typeface="+mn-cs"/>
              </a:endParaRPr>
            </a:p>
          </p:txBody>
        </p:sp>
      </p:grpSp>
      <p:sp>
        <p:nvSpPr>
          <p:cNvPr id="18" name="Marcador de número de diapositiva 5"/>
          <p:cNvSpPr>
            <a:spLocks noGrp="1"/>
          </p:cNvSpPr>
          <p:nvPr>
            <p:ph type="sldNum" sz="quarter" idx="4"/>
          </p:nvPr>
        </p:nvSpPr>
        <p:spPr>
          <a:xfrm>
            <a:off x="11501729" y="6538992"/>
            <a:ext cx="672075" cy="216024"/>
          </a:xfrm>
          <a:prstGeom prst="rect">
            <a:avLst/>
          </a:prstGeom>
          <a:solidFill>
            <a:schemeClr val="accent3"/>
          </a:solidFill>
        </p:spPr>
        <p:txBody>
          <a:bodyPr vert="horz" wrap="none" lIns="91440" tIns="45720" rIns="91440" bIns="45720" rtlCol="0" anchor="ctr"/>
          <a:lstStyle>
            <a:lvl1pPr algn="ctr">
              <a:defRPr sz="750" b="1">
                <a:solidFill>
                  <a:schemeClr val="bg1"/>
                </a:solidFill>
              </a:defRPr>
            </a:lvl1pPr>
          </a:lstStyle>
          <a:p>
            <a:pPr defTabSz="342900">
              <a:defRPr/>
            </a:pPr>
            <a:fld id="{6BDCBE57-3DF8-E34A-A687-20DD8272C65F}" type="slidenum">
              <a:rPr lang="es-ES" smtClean="0">
                <a:solidFill>
                  <a:srgbClr val="FFFFFF"/>
                </a:solidFill>
              </a:rPr>
              <a:pPr defTabSz="342900">
                <a:defRPr/>
              </a:pPr>
              <a:t>‹Nº›</a:t>
            </a:fld>
            <a:endParaRPr lang="es-ES" dirty="0">
              <a:solidFill>
                <a:srgbClr val="FFFFFF"/>
              </a:solidFill>
            </a:endParaRPr>
          </a:p>
        </p:txBody>
      </p:sp>
      <p:pic>
        <p:nvPicPr>
          <p:cNvPr id="9" name="Imagen 2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435752" y="3689"/>
            <a:ext cx="1751755" cy="710959"/>
          </a:xfrm>
          <a:prstGeom prst="rect">
            <a:avLst/>
          </a:prstGeom>
        </p:spPr>
      </p:pic>
    </p:spTree>
    <p:extLst>
      <p:ext uri="{BB962C8B-B14F-4D97-AF65-F5344CB8AC3E}">
        <p14:creationId xmlns:p14="http://schemas.microsoft.com/office/powerpoint/2010/main" val="2994321832"/>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Lst>
  <p:hf hdr="0" ftr="0" dt="0"/>
  <p:txStyles>
    <p:titleStyle>
      <a:lvl1pPr algn="l" defTabSz="342900" rtl="0" eaLnBrk="1" latinLnBrk="0" hangingPunct="1">
        <a:lnSpc>
          <a:spcPct val="80000"/>
        </a:lnSpc>
        <a:spcBef>
          <a:spcPct val="0"/>
        </a:spcBef>
        <a:buNone/>
        <a:defRPr sz="2100" kern="1200">
          <a:solidFill>
            <a:schemeClr val="accent5"/>
          </a:solidFill>
          <a:latin typeface="+mj-lt"/>
          <a:ea typeface="+mj-ea"/>
          <a:cs typeface="+mj-cs"/>
        </a:defRPr>
      </a:lvl1pPr>
    </p:titleStyle>
    <p:bodyStyle>
      <a:lvl1pPr marL="269081" indent="-269081" algn="l" defTabSz="342900" rtl="0" eaLnBrk="1" latinLnBrk="0" hangingPunct="1">
        <a:lnSpc>
          <a:spcPct val="80000"/>
        </a:lnSpc>
        <a:spcBef>
          <a:spcPts val="0"/>
        </a:spcBef>
        <a:spcAft>
          <a:spcPts val="900"/>
        </a:spcAft>
        <a:buClr>
          <a:schemeClr val="accent1"/>
        </a:buClr>
        <a:buFont typeface="Wingdings" panose="05000000000000000000" pitchFamily="2" charset="2"/>
        <a:buChar char="§"/>
        <a:defRPr sz="1800" kern="1200">
          <a:solidFill>
            <a:schemeClr val="tx1"/>
          </a:solidFill>
          <a:latin typeface="+mn-lt"/>
          <a:ea typeface="+mn-ea"/>
          <a:cs typeface="+mn-cs"/>
        </a:defRPr>
      </a:lvl1pPr>
      <a:lvl2pPr marL="470297" indent="-201216" algn="l" defTabSz="342900" rtl="0" eaLnBrk="1" latinLnBrk="0" hangingPunct="1">
        <a:lnSpc>
          <a:spcPct val="80000"/>
        </a:lnSpc>
        <a:spcBef>
          <a:spcPts val="0"/>
        </a:spcBef>
        <a:spcAft>
          <a:spcPts val="900"/>
        </a:spcAft>
        <a:buClr>
          <a:schemeClr val="accent3"/>
        </a:buClr>
        <a:buFont typeface="Wingdings" panose="05000000000000000000" pitchFamily="2" charset="2"/>
        <a:buChar char="§"/>
        <a:defRPr sz="1500" kern="1200">
          <a:solidFill>
            <a:schemeClr val="tx1"/>
          </a:solidFill>
          <a:latin typeface="+mn-lt"/>
          <a:ea typeface="+mn-ea"/>
          <a:cs typeface="+mn-cs"/>
        </a:defRPr>
      </a:lvl2pPr>
      <a:lvl3pPr marL="672704" indent="-202406" algn="l" defTabSz="342900" rtl="0" eaLnBrk="1" latinLnBrk="0" hangingPunct="1">
        <a:lnSpc>
          <a:spcPct val="80000"/>
        </a:lnSpc>
        <a:spcBef>
          <a:spcPts val="0"/>
        </a:spcBef>
        <a:spcAft>
          <a:spcPts val="900"/>
        </a:spcAft>
        <a:buClr>
          <a:schemeClr val="accent5"/>
        </a:buClr>
        <a:buFont typeface="Wingdings" panose="05000000000000000000" pitchFamily="2" charset="2"/>
        <a:buChar char="§"/>
        <a:defRPr sz="1350" kern="1200">
          <a:solidFill>
            <a:schemeClr val="tx1"/>
          </a:solidFill>
          <a:latin typeface="+mn-lt"/>
          <a:ea typeface="+mn-ea"/>
          <a:cs typeface="+mn-cs"/>
        </a:defRPr>
      </a:lvl3pPr>
      <a:lvl4pPr marL="873919" indent="-201216" algn="l" defTabSz="342900" rtl="0" eaLnBrk="1" latinLnBrk="0" hangingPunct="1">
        <a:lnSpc>
          <a:spcPct val="80000"/>
        </a:lnSpc>
        <a:spcBef>
          <a:spcPts val="0"/>
        </a:spcBef>
        <a:spcAft>
          <a:spcPts val="900"/>
        </a:spcAft>
        <a:buClr>
          <a:schemeClr val="accent5"/>
        </a:buClr>
        <a:buFont typeface="Wingdings" panose="05000000000000000000" pitchFamily="2" charset="2"/>
        <a:buChar char="§"/>
        <a:defRPr sz="1200" kern="1200">
          <a:solidFill>
            <a:schemeClr val="tx1"/>
          </a:solidFill>
          <a:latin typeface="+mn-lt"/>
          <a:ea typeface="+mn-ea"/>
          <a:cs typeface="+mn-cs"/>
        </a:defRPr>
      </a:lvl4pPr>
      <a:lvl5pPr marL="1076325" indent="-202406" algn="l" defTabSz="342900" rtl="0" eaLnBrk="1" latinLnBrk="0" hangingPunct="1">
        <a:lnSpc>
          <a:spcPct val="80000"/>
        </a:lnSpc>
        <a:spcBef>
          <a:spcPts val="0"/>
        </a:spcBef>
        <a:spcAft>
          <a:spcPts val="900"/>
        </a:spcAft>
        <a:buClr>
          <a:schemeClr val="accent5"/>
        </a:buClr>
        <a:buFont typeface="Wingdings" panose="05000000000000000000" pitchFamily="2" charset="2"/>
        <a:buChar char="§"/>
        <a:defRPr sz="12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s-E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1 Marcador de título"/>
          <p:cNvSpPr>
            <a:spLocks noGrp="1"/>
          </p:cNvSpPr>
          <p:nvPr>
            <p:ph type="title"/>
          </p:nvPr>
        </p:nvSpPr>
        <p:spPr bwMode="auto">
          <a:xfrm>
            <a:off x="406403" y="101603"/>
            <a:ext cx="94361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L"/>
              <a:t>Haga clic para modificar el estilo de título del patrón</a:t>
            </a:r>
            <a:endParaRPr lang="en-US" altLang="es-CL"/>
          </a:p>
        </p:txBody>
      </p:sp>
      <p:sp>
        <p:nvSpPr>
          <p:cNvPr id="6147" name="2 Marcador de texto"/>
          <p:cNvSpPr>
            <a:spLocks noGrp="1"/>
          </p:cNvSpPr>
          <p:nvPr>
            <p:ph type="body" idx="1"/>
          </p:nvPr>
        </p:nvSpPr>
        <p:spPr bwMode="auto">
          <a:xfrm>
            <a:off x="406400" y="1003300"/>
            <a:ext cx="1117811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L"/>
              <a:t>Haga clic para modificar el estilo de texto del patrón</a:t>
            </a:r>
          </a:p>
          <a:p>
            <a:pPr lvl="1"/>
            <a:r>
              <a:rPr lang="es-ES" altLang="es-CL"/>
              <a:t>Segundo nivel</a:t>
            </a:r>
          </a:p>
          <a:p>
            <a:pPr lvl="2"/>
            <a:r>
              <a:rPr lang="es-ES" altLang="es-CL"/>
              <a:t>Tercer nivel</a:t>
            </a:r>
          </a:p>
          <a:p>
            <a:pPr lvl="3"/>
            <a:r>
              <a:rPr lang="es-ES" altLang="es-CL"/>
              <a:t>Cuarto nivel</a:t>
            </a:r>
          </a:p>
          <a:p>
            <a:pPr lvl="4"/>
            <a:r>
              <a:rPr lang="es-ES" altLang="es-CL"/>
              <a:t>Quinto nivel</a:t>
            </a:r>
            <a:endParaRPr lang="en-US" altLang="es-CL"/>
          </a:p>
        </p:txBody>
      </p:sp>
      <p:sp>
        <p:nvSpPr>
          <p:cNvPr id="4" name="3 Marcador de fecha"/>
          <p:cNvSpPr>
            <a:spLocks noGrp="1"/>
          </p:cNvSpPr>
          <p:nvPr>
            <p:ph type="dt" sz="half" idx="2"/>
          </p:nvPr>
        </p:nvSpPr>
        <p:spPr>
          <a:xfrm>
            <a:off x="609600" y="6356363"/>
            <a:ext cx="2844800" cy="365125"/>
          </a:xfrm>
          <a:prstGeom prst="rect">
            <a:avLst/>
          </a:prstGeom>
        </p:spPr>
        <p:txBody>
          <a:bodyPr vert="horz" lIns="91440" tIns="45720" rIns="91440" bIns="45720" rtlCol="0" anchor="ctr"/>
          <a:lstStyle>
            <a:lvl1pPr algn="l" defTabSz="342900" fontAlgn="auto">
              <a:spcBef>
                <a:spcPts val="0"/>
              </a:spcBef>
              <a:spcAft>
                <a:spcPts val="0"/>
              </a:spcAft>
              <a:defRPr sz="900">
                <a:solidFill>
                  <a:prstClr val="black">
                    <a:tint val="75000"/>
                  </a:prstClr>
                </a:solidFill>
                <a:latin typeface="+mn-lt"/>
                <a:cs typeface="+mn-cs"/>
              </a:defRPr>
            </a:lvl1pPr>
          </a:lstStyle>
          <a:p>
            <a:pPr>
              <a:defRPr/>
            </a:pPr>
            <a:endParaRPr lang="en-US" dirty="0"/>
          </a:p>
        </p:txBody>
      </p:sp>
      <p:sp>
        <p:nvSpPr>
          <p:cNvPr id="5" name="4 Marcador de pie de página"/>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defTabSz="342900" fontAlgn="auto">
              <a:spcBef>
                <a:spcPts val="0"/>
              </a:spcBef>
              <a:spcAft>
                <a:spcPts val="0"/>
              </a:spcAft>
              <a:defRPr sz="900">
                <a:solidFill>
                  <a:prstClr val="black">
                    <a:tint val="75000"/>
                  </a:prstClr>
                </a:solidFill>
                <a:latin typeface="+mn-lt"/>
                <a:cs typeface="+mn-cs"/>
              </a:defRPr>
            </a:lvl1pPr>
          </a:lstStyle>
          <a:p>
            <a:pPr>
              <a:defRPr/>
            </a:pPr>
            <a:r>
              <a:rPr lang="es-CL" dirty="0"/>
              <a:t>Cumplimiento Semanal - Mayo 2017, 15</a:t>
            </a:r>
            <a:endParaRPr lang="en-US" dirty="0"/>
          </a:p>
        </p:txBody>
      </p:sp>
      <p:sp>
        <p:nvSpPr>
          <p:cNvPr id="6" name="5 Marcador de número de diapositiva"/>
          <p:cNvSpPr>
            <a:spLocks noGrp="1"/>
          </p:cNvSpPr>
          <p:nvPr>
            <p:ph type="sldNum" sz="quarter" idx="4"/>
          </p:nvPr>
        </p:nvSpPr>
        <p:spPr>
          <a:xfrm>
            <a:off x="8737600" y="6356363"/>
            <a:ext cx="2844800" cy="365125"/>
          </a:xfrm>
          <a:prstGeom prst="rect">
            <a:avLst/>
          </a:prstGeom>
        </p:spPr>
        <p:txBody>
          <a:bodyPr vert="horz" lIns="91440" tIns="45720" rIns="91440" bIns="45720" rtlCol="0" anchor="ctr"/>
          <a:lstStyle>
            <a:lvl1pPr algn="r" defTabSz="342900" fontAlgn="auto">
              <a:spcBef>
                <a:spcPts val="0"/>
              </a:spcBef>
              <a:spcAft>
                <a:spcPts val="0"/>
              </a:spcAft>
              <a:defRPr sz="900" b="1">
                <a:solidFill>
                  <a:srgbClr val="007A94"/>
                </a:solidFill>
                <a:latin typeface="+mn-lt"/>
                <a:cs typeface="+mn-cs"/>
              </a:defRPr>
            </a:lvl1pPr>
          </a:lstStyle>
          <a:p>
            <a:pPr>
              <a:defRPr/>
            </a:pPr>
            <a:fld id="{871C967A-C3A3-4DF9-998D-580E5E94A736}" type="slidenum">
              <a:rPr lang="en-US"/>
              <a:pPr>
                <a:defRPr/>
              </a:pPr>
              <a:t>‹Nº›</a:t>
            </a:fld>
            <a:endParaRPr lang="en-US" dirty="0"/>
          </a:p>
        </p:txBody>
      </p:sp>
      <p:pic>
        <p:nvPicPr>
          <p:cNvPr id="6151" name="Imagen 6" descr="Plantilla_PPT_2-08.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842509" y="14291"/>
            <a:ext cx="21039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52" name="Agrupar 7"/>
          <p:cNvGrpSpPr>
            <a:grpSpLocks/>
          </p:cNvGrpSpPr>
          <p:nvPr/>
        </p:nvGrpSpPr>
        <p:grpSpPr bwMode="auto">
          <a:xfrm>
            <a:off x="0" y="595326"/>
            <a:ext cx="12192000" cy="90487"/>
            <a:chOff x="1443904" y="3985173"/>
            <a:chExt cx="7700096" cy="180000"/>
          </a:xfrm>
        </p:grpSpPr>
        <p:sp>
          <p:nvSpPr>
            <p:cNvPr id="9" name="Rectángulo 8"/>
            <p:cNvSpPr/>
            <p:nvPr userDrawn="1"/>
          </p:nvSpPr>
          <p:spPr>
            <a:xfrm>
              <a:off x="1443904" y="3985173"/>
              <a:ext cx="1926361" cy="180000"/>
            </a:xfrm>
            <a:prstGeom prst="rect">
              <a:avLst/>
            </a:prstGeom>
            <a:solidFill>
              <a:srgbClr val="007A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s-ES_tradnl" sz="1350" dirty="0">
                <a:solidFill>
                  <a:prstClr val="white"/>
                </a:solidFill>
              </a:endParaRPr>
            </a:p>
          </p:txBody>
        </p:sp>
        <p:sp>
          <p:nvSpPr>
            <p:cNvPr id="10" name="Rectángulo 9"/>
            <p:cNvSpPr/>
            <p:nvPr userDrawn="1"/>
          </p:nvSpPr>
          <p:spPr>
            <a:xfrm>
              <a:off x="3370265" y="3985173"/>
              <a:ext cx="1925024" cy="180000"/>
            </a:xfrm>
            <a:prstGeom prst="rect">
              <a:avLst/>
            </a:prstGeom>
            <a:solidFill>
              <a:srgbClr val="62CDC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s-ES_tradnl" sz="1350" dirty="0">
                <a:solidFill>
                  <a:prstClr val="white"/>
                </a:solidFill>
              </a:endParaRPr>
            </a:p>
          </p:txBody>
        </p:sp>
        <p:sp>
          <p:nvSpPr>
            <p:cNvPr id="11" name="Rectángulo 10"/>
            <p:cNvSpPr/>
            <p:nvPr userDrawn="1"/>
          </p:nvSpPr>
          <p:spPr>
            <a:xfrm>
              <a:off x="5295289" y="3985173"/>
              <a:ext cx="1926360" cy="180000"/>
            </a:xfrm>
            <a:prstGeom prst="rect">
              <a:avLst/>
            </a:prstGeom>
            <a:solidFill>
              <a:srgbClr val="D4202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s-ES_tradnl" sz="1350" dirty="0">
                <a:solidFill>
                  <a:prstClr val="white"/>
                </a:solidFill>
              </a:endParaRPr>
            </a:p>
          </p:txBody>
        </p:sp>
        <p:sp>
          <p:nvSpPr>
            <p:cNvPr id="12" name="Rectángulo 11"/>
            <p:cNvSpPr/>
            <p:nvPr userDrawn="1"/>
          </p:nvSpPr>
          <p:spPr>
            <a:xfrm>
              <a:off x="7217640" y="3985173"/>
              <a:ext cx="1926360" cy="180000"/>
            </a:xfrm>
            <a:prstGeom prst="rect">
              <a:avLst/>
            </a:prstGeom>
            <a:solidFill>
              <a:srgbClr val="EDAB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342900" fontAlgn="auto">
                <a:spcBef>
                  <a:spcPts val="0"/>
                </a:spcBef>
                <a:spcAft>
                  <a:spcPts val="0"/>
                </a:spcAft>
                <a:defRPr/>
              </a:pPr>
              <a:endParaRPr lang="es-ES_tradnl" sz="1350" dirty="0">
                <a:solidFill>
                  <a:prstClr val="white"/>
                </a:solidFill>
              </a:endParaRPr>
            </a:p>
          </p:txBody>
        </p:sp>
      </p:grpSp>
    </p:spTree>
    <p:extLst>
      <p:ext uri="{BB962C8B-B14F-4D97-AF65-F5344CB8AC3E}">
        <p14:creationId xmlns:p14="http://schemas.microsoft.com/office/powerpoint/2010/main" val="3325691042"/>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Lst>
  <p:hf hdr="0" dt="0"/>
  <p:txStyles>
    <p:titleStyle>
      <a:lvl1pPr algn="l" rtl="0" eaLnBrk="0" fontAlgn="base" hangingPunct="0">
        <a:spcBef>
          <a:spcPct val="0"/>
        </a:spcBef>
        <a:spcAft>
          <a:spcPct val="0"/>
        </a:spcAft>
        <a:defRPr sz="1500" kern="1200">
          <a:solidFill>
            <a:srgbClr val="007A94"/>
          </a:solidFill>
          <a:latin typeface="Trebuchet MS" panose="020B0603020202020204" pitchFamily="34" charset="0"/>
          <a:ea typeface="+mj-ea"/>
          <a:cs typeface="Arial" panose="020B0604020202020204" pitchFamily="34" charset="0"/>
        </a:defRPr>
      </a:lvl1pPr>
      <a:lvl2pPr algn="l" rtl="0" eaLnBrk="0" fontAlgn="base" hangingPunct="0">
        <a:spcBef>
          <a:spcPct val="0"/>
        </a:spcBef>
        <a:spcAft>
          <a:spcPct val="0"/>
        </a:spcAft>
        <a:defRPr sz="1500">
          <a:solidFill>
            <a:srgbClr val="007A94"/>
          </a:solidFill>
          <a:latin typeface="Trebuchet MS" pitchFamily="34" charset="0"/>
          <a:cs typeface="Arial" charset="0"/>
        </a:defRPr>
      </a:lvl2pPr>
      <a:lvl3pPr algn="l" rtl="0" eaLnBrk="0" fontAlgn="base" hangingPunct="0">
        <a:spcBef>
          <a:spcPct val="0"/>
        </a:spcBef>
        <a:spcAft>
          <a:spcPct val="0"/>
        </a:spcAft>
        <a:defRPr sz="1500">
          <a:solidFill>
            <a:srgbClr val="007A94"/>
          </a:solidFill>
          <a:latin typeface="Trebuchet MS" pitchFamily="34" charset="0"/>
          <a:cs typeface="Arial" charset="0"/>
        </a:defRPr>
      </a:lvl3pPr>
      <a:lvl4pPr algn="l" rtl="0" eaLnBrk="0" fontAlgn="base" hangingPunct="0">
        <a:spcBef>
          <a:spcPct val="0"/>
        </a:spcBef>
        <a:spcAft>
          <a:spcPct val="0"/>
        </a:spcAft>
        <a:defRPr sz="1500">
          <a:solidFill>
            <a:srgbClr val="007A94"/>
          </a:solidFill>
          <a:latin typeface="Trebuchet MS" pitchFamily="34" charset="0"/>
          <a:cs typeface="Arial" charset="0"/>
        </a:defRPr>
      </a:lvl4pPr>
      <a:lvl5pPr algn="l" rtl="0" eaLnBrk="0" fontAlgn="base" hangingPunct="0">
        <a:spcBef>
          <a:spcPct val="0"/>
        </a:spcBef>
        <a:spcAft>
          <a:spcPct val="0"/>
        </a:spcAft>
        <a:defRPr sz="1500">
          <a:solidFill>
            <a:srgbClr val="007A94"/>
          </a:solidFill>
          <a:latin typeface="Trebuchet MS" pitchFamily="34" charset="0"/>
          <a:cs typeface="Arial" charset="0"/>
        </a:defRPr>
      </a:lvl5pPr>
      <a:lvl6pPr marL="342900" algn="l" rtl="0" fontAlgn="base">
        <a:spcBef>
          <a:spcPct val="0"/>
        </a:spcBef>
        <a:spcAft>
          <a:spcPct val="0"/>
        </a:spcAft>
        <a:defRPr sz="1500">
          <a:solidFill>
            <a:srgbClr val="007A94"/>
          </a:solidFill>
          <a:latin typeface="Trebuchet MS" pitchFamily="34" charset="0"/>
          <a:cs typeface="Arial" charset="0"/>
        </a:defRPr>
      </a:lvl6pPr>
      <a:lvl7pPr marL="685800" algn="l" rtl="0" fontAlgn="base">
        <a:spcBef>
          <a:spcPct val="0"/>
        </a:spcBef>
        <a:spcAft>
          <a:spcPct val="0"/>
        </a:spcAft>
        <a:defRPr sz="1500">
          <a:solidFill>
            <a:srgbClr val="007A94"/>
          </a:solidFill>
          <a:latin typeface="Trebuchet MS" pitchFamily="34" charset="0"/>
          <a:cs typeface="Arial" charset="0"/>
        </a:defRPr>
      </a:lvl7pPr>
      <a:lvl8pPr marL="1028700" algn="l" rtl="0" fontAlgn="base">
        <a:spcBef>
          <a:spcPct val="0"/>
        </a:spcBef>
        <a:spcAft>
          <a:spcPct val="0"/>
        </a:spcAft>
        <a:defRPr sz="1500">
          <a:solidFill>
            <a:srgbClr val="007A94"/>
          </a:solidFill>
          <a:latin typeface="Trebuchet MS" pitchFamily="34" charset="0"/>
          <a:cs typeface="Arial" charset="0"/>
        </a:defRPr>
      </a:lvl8pPr>
      <a:lvl9pPr marL="1371600" algn="l" rtl="0" fontAlgn="base">
        <a:spcBef>
          <a:spcPct val="0"/>
        </a:spcBef>
        <a:spcAft>
          <a:spcPct val="0"/>
        </a:spcAft>
        <a:defRPr sz="1500">
          <a:solidFill>
            <a:srgbClr val="007A94"/>
          </a:solidFill>
          <a:latin typeface="Trebuchet MS" pitchFamily="34" charset="0"/>
          <a:cs typeface="Arial" charset="0"/>
        </a:defRPr>
      </a:lvl9pPr>
    </p:titleStyle>
    <p:bodyStyle>
      <a:lvl1pPr marL="257175" indent="-257175" algn="l" rtl="0" eaLnBrk="0" fontAlgn="base" hangingPunct="0">
        <a:spcBef>
          <a:spcPct val="20000"/>
        </a:spcBef>
        <a:spcAft>
          <a:spcPct val="0"/>
        </a:spcAft>
        <a:buFont typeface="Arial" charset="0"/>
        <a:buChar char="•"/>
        <a:defRPr kern="1200">
          <a:solidFill>
            <a:schemeClr val="tx1"/>
          </a:solidFill>
          <a:latin typeface="Trebuchet MS" panose="020B0603020202020204" pitchFamily="34" charset="0"/>
          <a:ea typeface="+mn-ea"/>
          <a:cs typeface="+mn-cs"/>
        </a:defRPr>
      </a:lvl1pPr>
      <a:lvl2pPr marL="557213" indent="-214313" algn="l" rtl="0" eaLnBrk="0" fontAlgn="base" hangingPunct="0">
        <a:spcBef>
          <a:spcPct val="20000"/>
        </a:spcBef>
        <a:spcAft>
          <a:spcPct val="0"/>
        </a:spcAft>
        <a:buFont typeface="Arial" charset="0"/>
        <a:buChar char="–"/>
        <a:defRPr sz="1200" kern="1200">
          <a:solidFill>
            <a:schemeClr val="tx1"/>
          </a:solidFill>
          <a:latin typeface="Trebuchet MS" panose="020B0603020202020204" pitchFamily="34" charset="0"/>
          <a:ea typeface="+mn-ea"/>
          <a:cs typeface="+mn-cs"/>
        </a:defRPr>
      </a:lvl2pPr>
      <a:lvl3pPr marL="857250" indent="-171450" algn="l" rtl="0" eaLnBrk="0" fontAlgn="base" hangingPunct="0">
        <a:spcBef>
          <a:spcPct val="20000"/>
        </a:spcBef>
        <a:spcAft>
          <a:spcPct val="0"/>
        </a:spcAft>
        <a:buFont typeface="Arial" charset="0"/>
        <a:buChar char="•"/>
        <a:defRPr sz="1050" kern="1200">
          <a:solidFill>
            <a:schemeClr val="tx1"/>
          </a:solidFill>
          <a:latin typeface="Trebuchet MS" panose="020B0603020202020204" pitchFamily="34" charset="0"/>
          <a:ea typeface="+mn-ea"/>
          <a:cs typeface="+mn-cs"/>
        </a:defRPr>
      </a:lvl3pPr>
      <a:lvl4pPr marL="1200150" indent="-171450" algn="l" rtl="0" eaLnBrk="0" fontAlgn="base" hangingPunct="0">
        <a:spcBef>
          <a:spcPct val="20000"/>
        </a:spcBef>
        <a:spcAft>
          <a:spcPct val="0"/>
        </a:spcAft>
        <a:buFont typeface="Arial" charset="0"/>
        <a:buChar char="–"/>
        <a:defRPr sz="900" kern="1200">
          <a:solidFill>
            <a:schemeClr val="tx1"/>
          </a:solidFill>
          <a:latin typeface="Trebuchet MS" panose="020B0603020202020204" pitchFamily="34" charset="0"/>
          <a:ea typeface="+mn-ea"/>
          <a:cs typeface="+mn-cs"/>
        </a:defRPr>
      </a:lvl4pPr>
      <a:lvl5pPr marL="1543050" indent="-171450" algn="l" rtl="0" eaLnBrk="0" fontAlgn="base" hangingPunct="0">
        <a:spcBef>
          <a:spcPct val="20000"/>
        </a:spcBef>
        <a:spcAft>
          <a:spcPct val="0"/>
        </a:spcAft>
        <a:buFont typeface="Arial" charset="0"/>
        <a:buChar char="»"/>
        <a:defRPr sz="900" kern="1200">
          <a:solidFill>
            <a:schemeClr val="tx1"/>
          </a:solidFill>
          <a:latin typeface="Trebuchet MS" panose="020B0603020202020204" pitchFamily="34" charset="0"/>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a:xfrm>
            <a:off x="610304" y="4491352"/>
            <a:ext cx="8229600" cy="1143000"/>
          </a:xfrm>
        </p:spPr>
        <p:txBody>
          <a:bodyPr/>
          <a:lstStyle/>
          <a:p>
            <a:r>
              <a:rPr lang="es-ES" sz="3200" dirty="0">
                <a:solidFill>
                  <a:schemeClr val="accent5">
                    <a:lumMod val="60000"/>
                    <a:lumOff val="40000"/>
                  </a:schemeClr>
                </a:solidFill>
              </a:rPr>
              <a:t>Sistema Gestión Iniciativas CAPEX</a:t>
            </a:r>
            <a:br>
              <a:rPr lang="es-ES" sz="3200" dirty="0">
                <a:solidFill>
                  <a:schemeClr val="accent5">
                    <a:lumMod val="60000"/>
                    <a:lumOff val="40000"/>
                  </a:schemeClr>
                </a:solidFill>
              </a:rPr>
            </a:br>
            <a:r>
              <a:rPr lang="es-ES" sz="2000" dirty="0">
                <a:solidFill>
                  <a:schemeClr val="accent5">
                    <a:lumMod val="60000"/>
                    <a:lumOff val="40000"/>
                  </a:schemeClr>
                </a:solidFill>
              </a:rPr>
              <a:t>Gerencia Proyectos / Gerencia Administración y Finanzas</a:t>
            </a:r>
            <a:br>
              <a:rPr lang="es-ES" sz="2000" dirty="0">
                <a:solidFill>
                  <a:schemeClr val="accent5">
                    <a:lumMod val="60000"/>
                    <a:lumOff val="40000"/>
                  </a:schemeClr>
                </a:solidFill>
              </a:rPr>
            </a:br>
            <a:r>
              <a:rPr lang="es-ES" sz="2000" dirty="0">
                <a:solidFill>
                  <a:schemeClr val="accent5">
                    <a:lumMod val="60000"/>
                    <a:lumOff val="40000"/>
                  </a:schemeClr>
                </a:solidFill>
              </a:rPr>
              <a:t>Manual Operativo – Capacitación Usuario</a:t>
            </a:r>
            <a:br>
              <a:rPr lang="es-ES" sz="2000" dirty="0">
                <a:solidFill>
                  <a:schemeClr val="accent5">
                    <a:lumMod val="60000"/>
                    <a:lumOff val="40000"/>
                  </a:schemeClr>
                </a:solidFill>
              </a:rPr>
            </a:br>
            <a:br>
              <a:rPr lang="es-ES" sz="2000" dirty="0">
                <a:solidFill>
                  <a:schemeClr val="accent5">
                    <a:lumMod val="60000"/>
                    <a:lumOff val="40000"/>
                  </a:schemeClr>
                </a:solidFill>
              </a:rPr>
            </a:br>
            <a:endParaRPr lang="es-ES" sz="2000" dirty="0">
              <a:solidFill>
                <a:schemeClr val="accent5">
                  <a:lumMod val="60000"/>
                  <a:lumOff val="40000"/>
                </a:schemeClr>
              </a:solidFill>
            </a:endParaRPr>
          </a:p>
        </p:txBody>
      </p:sp>
      <p:sp>
        <p:nvSpPr>
          <p:cNvPr id="5" name="4 Marcador de texto"/>
          <p:cNvSpPr>
            <a:spLocks noGrp="1"/>
          </p:cNvSpPr>
          <p:nvPr>
            <p:ph type="body" sz="quarter" idx="11"/>
          </p:nvPr>
        </p:nvSpPr>
        <p:spPr>
          <a:xfrm>
            <a:off x="610304" y="6081464"/>
            <a:ext cx="3814763" cy="212400"/>
          </a:xfrm>
        </p:spPr>
        <p:txBody>
          <a:bodyPr/>
          <a:lstStyle/>
          <a:p>
            <a:r>
              <a:rPr lang="es-CL" sz="1400" dirty="0">
                <a:solidFill>
                  <a:schemeClr val="bg1">
                    <a:lumMod val="50000"/>
                  </a:schemeClr>
                </a:solidFill>
              </a:rPr>
              <a:t>Minera centinela, abril 2019</a:t>
            </a:r>
          </a:p>
        </p:txBody>
      </p:sp>
      <p:pic>
        <p:nvPicPr>
          <p:cNvPr id="11" name="Imagen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44174" y="5739806"/>
            <a:ext cx="2591234" cy="1012714"/>
          </a:xfrm>
          <a:prstGeom prst="rect">
            <a:avLst/>
          </a:prstGeom>
        </p:spPr>
      </p:pic>
      <p:pic>
        <p:nvPicPr>
          <p:cNvPr id="7" name="Picture 2" descr="http://www.legaltoday.com/files/Image/practica-jur/munequitos-ruedas.jpg">
            <a:extLst>
              <a:ext uri="{FF2B5EF4-FFF2-40B4-BE49-F238E27FC236}">
                <a16:creationId xmlns:a16="http://schemas.microsoft.com/office/drawing/2014/main" id="{C160B494-B730-40FF-825F-E5C08D1F8C2B}"/>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b="7814"/>
          <a:stretch/>
        </p:blipFill>
        <p:spPr bwMode="auto">
          <a:xfrm>
            <a:off x="9120694" y="4140126"/>
            <a:ext cx="2847475" cy="1748589"/>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A42D62C-05D9-41F5-9C5C-D0A3D957923E}"/>
              </a:ext>
            </a:extLst>
          </p:cNvPr>
          <p:cNvSpPr txBox="1"/>
          <p:nvPr/>
        </p:nvSpPr>
        <p:spPr>
          <a:xfrm>
            <a:off x="9838105" y="5417243"/>
            <a:ext cx="1412650" cy="461665"/>
          </a:xfrm>
          <a:prstGeom prst="rect">
            <a:avLst/>
          </a:prstGeom>
          <a:noFill/>
        </p:spPr>
        <p:txBody>
          <a:bodyPr wrap="square" rtlCol="0">
            <a:spAutoFit/>
          </a:bodyPr>
          <a:lstStyle/>
          <a:p>
            <a:r>
              <a:rPr lang="es-ES" sz="1200" i="1" dirty="0">
                <a:solidFill>
                  <a:schemeClr val="accent4">
                    <a:lumMod val="50000"/>
                  </a:schemeClr>
                </a:solidFill>
                <a:latin typeface="Comic Sans MS" panose="030F0702030302020204" pitchFamily="66" charset="0"/>
              </a:rPr>
              <a:t>Equipo Integrado GP / GAF / TICA </a:t>
            </a:r>
            <a:endParaRPr lang="es-CL" sz="1200" i="1" dirty="0">
              <a:solidFill>
                <a:schemeClr val="accent4">
                  <a:lumMod val="50000"/>
                </a:schemeClr>
              </a:solidFill>
              <a:latin typeface="Comic Sans MS" panose="030F0702030302020204" pitchFamily="66" charset="0"/>
            </a:endParaRPr>
          </a:p>
        </p:txBody>
      </p:sp>
      <p:sp>
        <p:nvSpPr>
          <p:cNvPr id="9" name="Título 5">
            <a:extLst>
              <a:ext uri="{FF2B5EF4-FFF2-40B4-BE49-F238E27FC236}">
                <a16:creationId xmlns:a16="http://schemas.microsoft.com/office/drawing/2014/main" id="{6ECADD34-93E7-43C6-8735-2B3831D49E94}"/>
              </a:ext>
            </a:extLst>
          </p:cNvPr>
          <p:cNvSpPr txBox="1">
            <a:spLocks/>
          </p:cNvSpPr>
          <p:nvPr/>
        </p:nvSpPr>
        <p:spPr>
          <a:xfrm>
            <a:off x="329513" y="3689479"/>
            <a:ext cx="10140778" cy="539821"/>
          </a:xfrm>
          <a:prstGeom prst="rect">
            <a:avLst/>
          </a:prstGeom>
        </p:spPr>
        <p:txBody>
          <a:bodyPr vert="horz" lIns="0" tIns="0" rIns="0" bIns="0" rtlCol="0" anchor="t" anchorCtr="0">
            <a:noAutofit/>
          </a:bodyPr>
          <a:lstStyle>
            <a:lvl1pPr algn="l" defTabSz="457062" rtl="0" eaLnBrk="1" latinLnBrk="0" hangingPunct="1">
              <a:lnSpc>
                <a:spcPct val="90000"/>
              </a:lnSpc>
              <a:spcBef>
                <a:spcPct val="0"/>
              </a:spcBef>
              <a:buNone/>
              <a:defRPr sz="3600" kern="1200">
                <a:solidFill>
                  <a:schemeClr val="accent3"/>
                </a:solidFill>
                <a:latin typeface="+mj-lt"/>
                <a:ea typeface="+mj-ea"/>
                <a:cs typeface="Calibri"/>
              </a:defRPr>
            </a:lvl1pPr>
          </a:lstStyle>
          <a:p>
            <a:r>
              <a:rPr lang="es-ES" sz="4000" dirty="0">
                <a:solidFill>
                  <a:schemeClr val="accent4">
                    <a:lumMod val="50000"/>
                  </a:schemeClr>
                </a:solidFill>
              </a:rPr>
              <a:t>Levantamiento de Observaciones – Rol Gestor</a:t>
            </a:r>
            <a:endParaRPr lang="es-ES" sz="2800" dirty="0">
              <a:solidFill>
                <a:schemeClr val="accent4">
                  <a:lumMod val="50000"/>
                </a:schemeClr>
              </a:solidFill>
            </a:endParaRPr>
          </a:p>
        </p:txBody>
      </p:sp>
    </p:spTree>
    <p:extLst>
      <p:ext uri="{BB962C8B-B14F-4D97-AF65-F5344CB8AC3E}">
        <p14:creationId xmlns:p14="http://schemas.microsoft.com/office/powerpoint/2010/main" val="785233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120 Rectángulo"/>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sp>
        <p:nvSpPr>
          <p:cNvPr id="38" name="120 Rectángulo">
            <a:extLst>
              <a:ext uri="{FF2B5EF4-FFF2-40B4-BE49-F238E27FC236}">
                <a16:creationId xmlns:a16="http://schemas.microsoft.com/office/drawing/2014/main" id="{615AAABD-F4F1-40FE-B552-53A1FF5432E1}"/>
              </a:ext>
            </a:extLst>
          </p:cNvPr>
          <p:cNvSpPr/>
          <p:nvPr/>
        </p:nvSpPr>
        <p:spPr>
          <a:xfrm>
            <a:off x="191097" y="778417"/>
            <a:ext cx="4358437" cy="369332"/>
          </a:xfrm>
          <a:prstGeom prst="rect">
            <a:avLst/>
          </a:prstGeom>
        </p:spPr>
        <p:txBody>
          <a:bodyPr wrap="none">
            <a:spAutoFit/>
          </a:bodyPr>
          <a:lstStyle/>
          <a:p>
            <a:r>
              <a:rPr lang="es-CL" dirty="0">
                <a:solidFill>
                  <a:srgbClr val="00778B"/>
                </a:solidFill>
                <a:ea typeface="+mj-ea"/>
                <a:cs typeface="+mj-cs"/>
              </a:rPr>
              <a:t>Mapa General Documentos de Capacitación</a:t>
            </a:r>
          </a:p>
        </p:txBody>
      </p:sp>
      <p:pic>
        <p:nvPicPr>
          <p:cNvPr id="3" name="Imagen 2">
            <a:extLst>
              <a:ext uri="{FF2B5EF4-FFF2-40B4-BE49-F238E27FC236}">
                <a16:creationId xmlns:a16="http://schemas.microsoft.com/office/drawing/2014/main" id="{BD08CE32-AFA1-45FB-B4E1-7EA884D4922E}"/>
              </a:ext>
            </a:extLst>
          </p:cNvPr>
          <p:cNvPicPr>
            <a:picLocks noChangeAspect="1"/>
          </p:cNvPicPr>
          <p:nvPr/>
        </p:nvPicPr>
        <p:blipFill>
          <a:blip r:embed="rId2"/>
          <a:stretch>
            <a:fillRect/>
          </a:stretch>
        </p:blipFill>
        <p:spPr>
          <a:xfrm>
            <a:off x="191097" y="1335834"/>
            <a:ext cx="7395593" cy="5221375"/>
          </a:xfrm>
          <a:prstGeom prst="rect">
            <a:avLst/>
          </a:prstGeom>
        </p:spPr>
      </p:pic>
    </p:spTree>
    <p:extLst>
      <p:ext uri="{BB962C8B-B14F-4D97-AF65-F5344CB8AC3E}">
        <p14:creationId xmlns:p14="http://schemas.microsoft.com/office/powerpoint/2010/main" val="4140794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120 Rectángulo"/>
          <p:cNvSpPr/>
          <p:nvPr/>
        </p:nvSpPr>
        <p:spPr>
          <a:xfrm>
            <a:off x="191098" y="798179"/>
            <a:ext cx="2913555" cy="369332"/>
          </a:xfrm>
          <a:prstGeom prst="rect">
            <a:avLst/>
          </a:prstGeom>
        </p:spPr>
        <p:txBody>
          <a:bodyPr wrap="none">
            <a:spAutoFit/>
          </a:bodyPr>
          <a:lstStyle/>
          <a:p>
            <a:r>
              <a:rPr lang="es-ES" dirty="0">
                <a:solidFill>
                  <a:srgbClr val="00778B"/>
                </a:solidFill>
                <a:ea typeface="+mj-ea"/>
                <a:cs typeface="+mj-cs"/>
              </a:rPr>
              <a:t>C</a:t>
            </a:r>
            <a:r>
              <a:rPr lang="es-CL" dirty="0">
                <a:solidFill>
                  <a:srgbClr val="00778B"/>
                </a:solidFill>
                <a:ea typeface="+mj-ea"/>
                <a:cs typeface="+mj-cs"/>
              </a:rPr>
              <a:t>ontenido de la Capacitación</a:t>
            </a:r>
          </a:p>
        </p:txBody>
      </p:sp>
      <p:sp>
        <p:nvSpPr>
          <p:cNvPr id="2" name="CuadroTexto 1">
            <a:extLst>
              <a:ext uri="{FF2B5EF4-FFF2-40B4-BE49-F238E27FC236}">
                <a16:creationId xmlns:a16="http://schemas.microsoft.com/office/drawing/2014/main" id="{0447964B-99CC-4DEA-A574-B589A85DB732}"/>
              </a:ext>
            </a:extLst>
          </p:cNvPr>
          <p:cNvSpPr txBox="1"/>
          <p:nvPr/>
        </p:nvSpPr>
        <p:spPr>
          <a:xfrm>
            <a:off x="687896" y="939570"/>
            <a:ext cx="6042418" cy="2400657"/>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200000"/>
              </a:lnSpc>
            </a:pPr>
            <a:r>
              <a:rPr lang="es-ES" sz="2000" dirty="0">
                <a:solidFill>
                  <a:schemeClr val="bg1">
                    <a:lumMod val="50000"/>
                  </a:schemeClr>
                </a:solidFill>
              </a:rPr>
              <a:t>Conocimiento del Módulo “Gestión de Iniciativas”</a:t>
            </a:r>
          </a:p>
          <a:p>
            <a:pPr marL="360362">
              <a:lnSpc>
                <a:spcPct val="200000"/>
              </a:lnSpc>
            </a:pPr>
            <a:r>
              <a:rPr lang="es-ES" sz="2000" dirty="0">
                <a:solidFill>
                  <a:schemeClr val="bg1">
                    <a:lumMod val="50000"/>
                  </a:schemeClr>
                </a:solidFill>
              </a:rPr>
              <a:t>Identificar las notificaciones de comentarios</a:t>
            </a:r>
          </a:p>
          <a:p>
            <a:pPr marL="360362">
              <a:lnSpc>
                <a:spcPct val="200000"/>
              </a:lnSpc>
            </a:pPr>
            <a:r>
              <a:rPr lang="es-ES" sz="2000" dirty="0">
                <a:solidFill>
                  <a:schemeClr val="bg1">
                    <a:lumMod val="50000"/>
                  </a:schemeClr>
                </a:solidFill>
              </a:rPr>
              <a:t>Responder y Levantar los comentarios</a:t>
            </a:r>
          </a:p>
        </p:txBody>
      </p:sp>
      <p:grpSp>
        <p:nvGrpSpPr>
          <p:cNvPr id="3" name="Grupo 2">
            <a:extLst>
              <a:ext uri="{FF2B5EF4-FFF2-40B4-BE49-F238E27FC236}">
                <a16:creationId xmlns:a16="http://schemas.microsoft.com/office/drawing/2014/main" id="{AF905FAF-B69C-45CD-AC40-1CC5342A3632}"/>
              </a:ext>
            </a:extLst>
          </p:cNvPr>
          <p:cNvGrpSpPr/>
          <p:nvPr/>
        </p:nvGrpSpPr>
        <p:grpSpPr>
          <a:xfrm>
            <a:off x="7097085" y="1338607"/>
            <a:ext cx="4818394" cy="4609189"/>
            <a:chOff x="7097085" y="1338607"/>
            <a:chExt cx="4818394" cy="4609189"/>
          </a:xfrm>
        </p:grpSpPr>
        <p:sp>
          <p:nvSpPr>
            <p:cNvPr id="42" name="Rectángulo: esquinas redondeadas 41">
              <a:extLst>
                <a:ext uri="{FF2B5EF4-FFF2-40B4-BE49-F238E27FC236}">
                  <a16:creationId xmlns:a16="http://schemas.microsoft.com/office/drawing/2014/main" id="{DE92FF4E-7D7A-4519-99B4-AFDF7EF12B33}"/>
                </a:ext>
              </a:extLst>
            </p:cNvPr>
            <p:cNvSpPr/>
            <p:nvPr/>
          </p:nvSpPr>
          <p:spPr>
            <a:xfrm>
              <a:off x="7592036" y="1338607"/>
              <a:ext cx="4323443" cy="3845794"/>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b="1" kern="0" dirty="0">
                  <a:solidFill>
                    <a:srgbClr val="EAAA00"/>
                  </a:solidFill>
                  <a:cs typeface="Arial" panose="020B0604020202020204" pitchFamily="34" charset="0"/>
                </a:rPr>
                <a:t>Hola Gestor!!!</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En esta capacitación aprenderás dos cosas principales: </a:t>
              </a:r>
            </a:p>
            <a:p>
              <a:pPr marL="0" marR="0" indent="0" algn="ctr" defTabSz="914400" eaLnBrk="1" fontAlgn="auto" latinLnBrk="0" hangingPunct="1">
                <a:lnSpc>
                  <a:spcPct val="100000"/>
                </a:lnSpc>
                <a:spcBef>
                  <a:spcPts val="0"/>
                </a:spcBef>
                <a:spcAft>
                  <a:spcPts val="0"/>
                </a:spcAft>
                <a:buClrTx/>
                <a:buSzTx/>
                <a:buFontTx/>
                <a:buNone/>
                <a:tabLst/>
              </a:pPr>
              <a:endParaRPr lang="es-ES" sz="1600" kern="0" dirty="0">
                <a:solidFill>
                  <a:srgbClr val="EAAA00"/>
                </a:solidFill>
                <a:cs typeface="Arial" panose="020B0604020202020204" pitchFamily="34" charset="0"/>
              </a:endParaRPr>
            </a:p>
            <a:p>
              <a:pPr marL="342900" marR="0" indent="-342900" algn="ctr" defTabSz="914400" eaLnBrk="1" fontAlgn="auto" latinLnBrk="0" hangingPunct="1">
                <a:lnSpc>
                  <a:spcPct val="100000"/>
                </a:lnSpc>
                <a:spcBef>
                  <a:spcPts val="0"/>
                </a:spcBef>
                <a:spcAft>
                  <a:spcPts val="0"/>
                </a:spcAft>
                <a:buClrTx/>
                <a:buSzTx/>
                <a:buFont typeface="+mj-lt"/>
                <a:buAutoNum type="alphaLcParenR"/>
                <a:tabLst/>
              </a:pPr>
              <a:r>
                <a:rPr lang="es-ES" sz="1600" kern="0" dirty="0">
                  <a:solidFill>
                    <a:srgbClr val="EAAA00"/>
                  </a:solidFill>
                  <a:cs typeface="Arial" panose="020B0604020202020204" pitchFamily="34" charset="0"/>
                </a:rPr>
                <a:t>identificar cuando te llegue un comentario del Rol Sponsor o Revisor de una iniciativa ingresada por ti.</a:t>
              </a:r>
            </a:p>
            <a:p>
              <a:pPr marL="342900" marR="0" indent="-342900" algn="ctr" defTabSz="914400" eaLnBrk="1" fontAlgn="auto" latinLnBrk="0" hangingPunct="1">
                <a:lnSpc>
                  <a:spcPct val="100000"/>
                </a:lnSpc>
                <a:spcBef>
                  <a:spcPts val="0"/>
                </a:spcBef>
                <a:spcAft>
                  <a:spcPts val="0"/>
                </a:spcAft>
                <a:buClrTx/>
                <a:buSzTx/>
                <a:buFont typeface="+mj-lt"/>
                <a:buAutoNum type="alphaLcParenR"/>
                <a:tabLst/>
              </a:pPr>
              <a:endParaRPr lang="es-ES" sz="1600" kern="0" dirty="0">
                <a:solidFill>
                  <a:srgbClr val="EAAA00"/>
                </a:solidFill>
                <a:cs typeface="Arial" panose="020B0604020202020204" pitchFamily="34" charset="0"/>
              </a:endParaRPr>
            </a:p>
            <a:p>
              <a:pPr marL="342900" marR="0" indent="-342900" algn="ctr" defTabSz="914400" eaLnBrk="1" fontAlgn="auto" latinLnBrk="0" hangingPunct="1">
                <a:lnSpc>
                  <a:spcPct val="100000"/>
                </a:lnSpc>
                <a:spcBef>
                  <a:spcPts val="0"/>
                </a:spcBef>
                <a:spcAft>
                  <a:spcPts val="0"/>
                </a:spcAft>
                <a:buClrTx/>
                <a:buSzTx/>
                <a:buFont typeface="+mj-lt"/>
                <a:buAutoNum type="alphaLcParenR"/>
                <a:tabLst/>
              </a:pPr>
              <a:r>
                <a:rPr lang="es-ES" sz="1600" kern="0" dirty="0">
                  <a:solidFill>
                    <a:srgbClr val="EAAA00"/>
                  </a:solidFill>
                  <a:cs typeface="Arial" panose="020B0604020202020204" pitchFamily="34" charset="0"/>
                </a:rPr>
                <a:t>Responder o levantar dichas observaciones</a:t>
              </a:r>
            </a:p>
            <a:p>
              <a:pPr marL="0" marR="0" indent="0" algn="ctr" defTabSz="914400" eaLnBrk="1" fontAlgn="auto" latinLnBrk="0" hangingPunct="1">
                <a:lnSpc>
                  <a:spcPct val="100000"/>
                </a:lnSpc>
                <a:spcBef>
                  <a:spcPts val="0"/>
                </a:spcBef>
                <a:spcAft>
                  <a:spcPts val="0"/>
                </a:spcAft>
                <a:buClrTx/>
                <a:buSzTx/>
                <a:buFontTx/>
                <a:buNone/>
                <a:tabLst/>
              </a:pPr>
              <a:endParaRPr lang="es-ES" sz="1600" kern="0" dirty="0">
                <a:solidFill>
                  <a:srgbClr val="EAAA00"/>
                </a:solidFill>
                <a:cs typeface="Arial" panose="020B0604020202020204" pitchFamily="34" charset="0"/>
              </a:endParaRP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Te acompañaré en este proceso, indicándote las alertas y los temas relevantes que debieras recordar.</a:t>
              </a:r>
            </a:p>
          </p:txBody>
        </p:sp>
        <p:pic>
          <p:nvPicPr>
            <p:cNvPr id="41" name="Imagen 40">
              <a:extLst>
                <a:ext uri="{FF2B5EF4-FFF2-40B4-BE49-F238E27FC236}">
                  <a16:creationId xmlns:a16="http://schemas.microsoft.com/office/drawing/2014/main" id="{4BE002E9-B513-4727-9B01-C77BC37EE42D}"/>
                </a:ext>
              </a:extLst>
            </p:cNvPr>
            <p:cNvPicPr>
              <a:picLocks noChangeAspect="1"/>
            </p:cNvPicPr>
            <p:nvPr/>
          </p:nvPicPr>
          <p:blipFill rotWithShape="1">
            <a:blip r:embed="rId3"/>
            <a:srcRect l="12891" t="7381" r="13689" b="7999"/>
            <a:stretch/>
          </p:blipFill>
          <p:spPr>
            <a:xfrm>
              <a:off x="7097085" y="4806894"/>
              <a:ext cx="989901" cy="1140902"/>
            </a:xfrm>
            <a:prstGeom prst="rect">
              <a:avLst/>
            </a:prstGeom>
            <a:solidFill>
              <a:schemeClr val="bg1"/>
            </a:solidFill>
          </p:spPr>
        </p:pic>
      </p:gr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031198" y="1585519"/>
            <a:ext cx="540000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48" name="Rectángulo: esquinas redondeadas 47">
            <a:extLst>
              <a:ext uri="{FF2B5EF4-FFF2-40B4-BE49-F238E27FC236}">
                <a16:creationId xmlns:a16="http://schemas.microsoft.com/office/drawing/2014/main" id="{EE519474-7C1A-4C52-BDDB-E0121CCCB3E9}"/>
              </a:ext>
            </a:extLst>
          </p:cNvPr>
          <p:cNvSpPr/>
          <p:nvPr/>
        </p:nvSpPr>
        <p:spPr>
          <a:xfrm>
            <a:off x="1031198" y="2199913"/>
            <a:ext cx="540000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49" name="Rectángulo: esquinas redondeadas 48">
            <a:extLst>
              <a:ext uri="{FF2B5EF4-FFF2-40B4-BE49-F238E27FC236}">
                <a16:creationId xmlns:a16="http://schemas.microsoft.com/office/drawing/2014/main" id="{9A135B5A-F693-4764-ADB8-DAB8FD0D876F}"/>
              </a:ext>
            </a:extLst>
          </p:cNvPr>
          <p:cNvSpPr/>
          <p:nvPr/>
        </p:nvSpPr>
        <p:spPr>
          <a:xfrm>
            <a:off x="1031198" y="2814307"/>
            <a:ext cx="540000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spTree>
    <p:custDataLst>
      <p:tags r:id="rId1"/>
    </p:custDataLst>
    <p:extLst>
      <p:ext uri="{BB962C8B-B14F-4D97-AF65-F5344CB8AC3E}">
        <p14:creationId xmlns:p14="http://schemas.microsoft.com/office/powerpoint/2010/main" val="281123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447964B-99CC-4DEA-A574-B589A85DB732}"/>
              </a:ext>
            </a:extLst>
          </p:cNvPr>
          <p:cNvSpPr txBox="1"/>
          <p:nvPr/>
        </p:nvSpPr>
        <p:spPr>
          <a:xfrm>
            <a:off x="-218116" y="118514"/>
            <a:ext cx="5959039" cy="1169551"/>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200000"/>
              </a:lnSpc>
            </a:pPr>
            <a:r>
              <a:rPr lang="es-ES" sz="2000" dirty="0">
                <a:solidFill>
                  <a:schemeClr val="bg1">
                    <a:lumMod val="50000"/>
                  </a:schemeClr>
                </a:solidFill>
              </a:rPr>
              <a:t>Conocimiento del Módulo “Gestión de Iniciativas”</a:t>
            </a: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59103"/>
            <a:ext cx="540000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grpSp>
        <p:nvGrpSpPr>
          <p:cNvPr id="4" name="Grupo 3">
            <a:extLst>
              <a:ext uri="{FF2B5EF4-FFF2-40B4-BE49-F238E27FC236}">
                <a16:creationId xmlns:a16="http://schemas.microsoft.com/office/drawing/2014/main" id="{B5DDE5C4-6DB1-419D-B7FC-1CA61E66804D}"/>
              </a:ext>
            </a:extLst>
          </p:cNvPr>
          <p:cNvGrpSpPr/>
          <p:nvPr/>
        </p:nvGrpSpPr>
        <p:grpSpPr>
          <a:xfrm>
            <a:off x="276016" y="1288065"/>
            <a:ext cx="11243539" cy="5162527"/>
            <a:chOff x="426845" y="1230921"/>
            <a:chExt cx="11243539" cy="5162527"/>
          </a:xfrm>
        </p:grpSpPr>
        <p:pic>
          <p:nvPicPr>
            <p:cNvPr id="3" name="Imagen 2">
              <a:extLst>
                <a:ext uri="{FF2B5EF4-FFF2-40B4-BE49-F238E27FC236}">
                  <a16:creationId xmlns:a16="http://schemas.microsoft.com/office/drawing/2014/main" id="{1A003911-4D67-45BD-8DFC-A95D64D6E655}"/>
                </a:ext>
              </a:extLst>
            </p:cNvPr>
            <p:cNvPicPr>
              <a:picLocks noChangeAspect="1"/>
            </p:cNvPicPr>
            <p:nvPr/>
          </p:nvPicPr>
          <p:blipFill rotWithShape="1">
            <a:blip r:embed="rId2"/>
            <a:srcRect l="2861" t="7016" r="2598" b="11552"/>
            <a:stretch/>
          </p:blipFill>
          <p:spPr>
            <a:xfrm>
              <a:off x="426845" y="1230921"/>
              <a:ext cx="11243539" cy="5162527"/>
            </a:xfrm>
            <a:prstGeom prst="rect">
              <a:avLst/>
            </a:prstGeom>
          </p:spPr>
        </p:pic>
        <p:pic>
          <p:nvPicPr>
            <p:cNvPr id="12" name="Imagen 11">
              <a:extLst>
                <a:ext uri="{FF2B5EF4-FFF2-40B4-BE49-F238E27FC236}">
                  <a16:creationId xmlns:a16="http://schemas.microsoft.com/office/drawing/2014/main" id="{984EFDA6-DF2F-4DCF-AEEA-AA8ECF935ED8}"/>
                </a:ext>
              </a:extLst>
            </p:cNvPr>
            <p:cNvPicPr/>
            <p:nvPr/>
          </p:nvPicPr>
          <p:blipFill rotWithShape="1">
            <a:blip r:embed="rId3">
              <a:extLst>
                <a:ext uri="{28A0092B-C50C-407E-A947-70E740481C1C}">
                  <a14:useLocalDpi xmlns:a14="http://schemas.microsoft.com/office/drawing/2010/main" val="0"/>
                </a:ext>
              </a:extLst>
            </a:blip>
            <a:srcRect t="51939" r="42486" b="34767"/>
            <a:stretch/>
          </p:blipFill>
          <p:spPr bwMode="auto">
            <a:xfrm>
              <a:off x="2431784" y="3670782"/>
              <a:ext cx="4402649" cy="339366"/>
            </a:xfrm>
            <a:prstGeom prst="rect">
              <a:avLst/>
            </a:prstGeom>
            <a:noFill/>
            <a:ln>
              <a:noFill/>
            </a:ln>
          </p:spPr>
        </p:pic>
        <p:pic>
          <p:nvPicPr>
            <p:cNvPr id="13" name="Imagen 12">
              <a:extLst>
                <a:ext uri="{FF2B5EF4-FFF2-40B4-BE49-F238E27FC236}">
                  <a16:creationId xmlns:a16="http://schemas.microsoft.com/office/drawing/2014/main" id="{27AAFA42-13B4-43F8-9E4D-A8F874CCBFEB}"/>
                </a:ext>
              </a:extLst>
            </p:cNvPr>
            <p:cNvPicPr/>
            <p:nvPr/>
          </p:nvPicPr>
          <p:blipFill rotWithShape="1">
            <a:blip r:embed="rId3">
              <a:extLst>
                <a:ext uri="{28A0092B-C50C-407E-A947-70E740481C1C}">
                  <a14:useLocalDpi xmlns:a14="http://schemas.microsoft.com/office/drawing/2010/main" val="0"/>
                </a:ext>
              </a:extLst>
            </a:blip>
            <a:srcRect l="57009" t="51939" r="28829" b="34767"/>
            <a:stretch/>
          </p:blipFill>
          <p:spPr bwMode="auto">
            <a:xfrm>
              <a:off x="7070105" y="3670782"/>
              <a:ext cx="1084081" cy="339366"/>
            </a:xfrm>
            <a:prstGeom prst="rect">
              <a:avLst/>
            </a:prstGeom>
            <a:noFill/>
            <a:ln>
              <a:noFill/>
            </a:ln>
          </p:spPr>
        </p:pic>
        <p:pic>
          <p:nvPicPr>
            <p:cNvPr id="14" name="Imagen 13">
              <a:extLst>
                <a:ext uri="{FF2B5EF4-FFF2-40B4-BE49-F238E27FC236}">
                  <a16:creationId xmlns:a16="http://schemas.microsoft.com/office/drawing/2014/main" id="{CA5E3293-7ED3-4E9E-B30E-B35620DFFD03}"/>
                </a:ext>
              </a:extLst>
            </p:cNvPr>
            <p:cNvPicPr/>
            <p:nvPr/>
          </p:nvPicPr>
          <p:blipFill rotWithShape="1">
            <a:blip r:embed="rId3">
              <a:extLst>
                <a:ext uri="{28A0092B-C50C-407E-A947-70E740481C1C}">
                  <a14:useLocalDpi xmlns:a14="http://schemas.microsoft.com/office/drawing/2010/main" val="0"/>
                </a:ext>
              </a:extLst>
            </a:blip>
            <a:srcRect l="67086" t="51939" r="18752" b="34767"/>
            <a:stretch/>
          </p:blipFill>
          <p:spPr bwMode="auto">
            <a:xfrm>
              <a:off x="8154186" y="3670782"/>
              <a:ext cx="1187777" cy="339366"/>
            </a:xfrm>
            <a:prstGeom prst="rect">
              <a:avLst/>
            </a:prstGeom>
            <a:noFill/>
            <a:ln>
              <a:noFill/>
            </a:ln>
          </p:spPr>
        </p:pic>
        <p:pic>
          <p:nvPicPr>
            <p:cNvPr id="15" name="Imagen 14">
              <a:extLst>
                <a:ext uri="{FF2B5EF4-FFF2-40B4-BE49-F238E27FC236}">
                  <a16:creationId xmlns:a16="http://schemas.microsoft.com/office/drawing/2014/main" id="{5C7A30C1-7377-4B36-AD88-895EC12D65E8}"/>
                </a:ext>
              </a:extLst>
            </p:cNvPr>
            <p:cNvPicPr/>
            <p:nvPr/>
          </p:nvPicPr>
          <p:blipFill rotWithShape="1">
            <a:blip r:embed="rId3">
              <a:extLst>
                <a:ext uri="{28A0092B-C50C-407E-A947-70E740481C1C}">
                  <a14:useLocalDpi xmlns:a14="http://schemas.microsoft.com/office/drawing/2010/main" val="0"/>
                </a:ext>
              </a:extLst>
            </a:blip>
            <a:srcRect l="76179" t="51939" r="10644" b="34767"/>
            <a:stretch/>
          </p:blipFill>
          <p:spPr bwMode="auto">
            <a:xfrm>
              <a:off x="9341963" y="3670782"/>
              <a:ext cx="1008669" cy="339366"/>
            </a:xfrm>
            <a:prstGeom prst="rect">
              <a:avLst/>
            </a:prstGeom>
            <a:noFill/>
            <a:ln>
              <a:noFill/>
            </a:ln>
          </p:spPr>
        </p:pic>
        <p:pic>
          <p:nvPicPr>
            <p:cNvPr id="16" name="Imagen 15">
              <a:extLst>
                <a:ext uri="{FF2B5EF4-FFF2-40B4-BE49-F238E27FC236}">
                  <a16:creationId xmlns:a16="http://schemas.microsoft.com/office/drawing/2014/main" id="{7CBC24F8-25DF-4A25-9EC5-63F9C4E767A9}"/>
                </a:ext>
              </a:extLst>
            </p:cNvPr>
            <p:cNvPicPr/>
            <p:nvPr/>
          </p:nvPicPr>
          <p:blipFill rotWithShape="1">
            <a:blip r:embed="rId3">
              <a:extLst>
                <a:ext uri="{28A0092B-C50C-407E-A947-70E740481C1C}">
                  <a14:useLocalDpi xmlns:a14="http://schemas.microsoft.com/office/drawing/2010/main" val="0"/>
                </a:ext>
              </a:extLst>
            </a:blip>
            <a:srcRect l="86256" t="51939" b="34767"/>
            <a:stretch/>
          </p:blipFill>
          <p:spPr bwMode="auto">
            <a:xfrm>
              <a:off x="10350632" y="3670782"/>
              <a:ext cx="1052040" cy="339366"/>
            </a:xfrm>
            <a:prstGeom prst="rect">
              <a:avLst/>
            </a:prstGeom>
            <a:noFill/>
            <a:ln>
              <a:noFill/>
            </a:ln>
          </p:spPr>
        </p:pic>
      </p:grpSp>
      <p:grpSp>
        <p:nvGrpSpPr>
          <p:cNvPr id="17" name="Grupo 16">
            <a:extLst>
              <a:ext uri="{FF2B5EF4-FFF2-40B4-BE49-F238E27FC236}">
                <a16:creationId xmlns:a16="http://schemas.microsoft.com/office/drawing/2014/main" id="{5B1AD436-D2E8-453F-BB8B-8B1834DFADF3}"/>
              </a:ext>
            </a:extLst>
          </p:cNvPr>
          <p:cNvGrpSpPr/>
          <p:nvPr/>
        </p:nvGrpSpPr>
        <p:grpSpPr>
          <a:xfrm>
            <a:off x="7760849" y="755943"/>
            <a:ext cx="3385241" cy="1241207"/>
            <a:chOff x="7760849" y="755943"/>
            <a:chExt cx="3385241" cy="1241207"/>
          </a:xfrm>
        </p:grpSpPr>
        <p:grpSp>
          <p:nvGrpSpPr>
            <p:cNvPr id="18" name="Grupo 17">
              <a:extLst>
                <a:ext uri="{FF2B5EF4-FFF2-40B4-BE49-F238E27FC236}">
                  <a16:creationId xmlns:a16="http://schemas.microsoft.com/office/drawing/2014/main" id="{7E06B8F6-830E-4953-A11A-B0DEAA138592}"/>
                </a:ext>
              </a:extLst>
            </p:cNvPr>
            <p:cNvGrpSpPr/>
            <p:nvPr/>
          </p:nvGrpSpPr>
          <p:grpSpPr>
            <a:xfrm>
              <a:off x="7760849" y="755943"/>
              <a:ext cx="2438954" cy="1241207"/>
              <a:chOff x="8000125" y="3090945"/>
              <a:chExt cx="2438954" cy="1241207"/>
            </a:xfrm>
          </p:grpSpPr>
          <p:sp>
            <p:nvSpPr>
              <p:cNvPr id="19" name="Rectángulo: esquinas redondeadas 18">
                <a:extLst>
                  <a:ext uri="{FF2B5EF4-FFF2-40B4-BE49-F238E27FC236}">
                    <a16:creationId xmlns:a16="http://schemas.microsoft.com/office/drawing/2014/main" id="{622384B2-5094-4C6D-9F0C-FBC027B5DAB6}"/>
                  </a:ext>
                </a:extLst>
              </p:cNvPr>
              <p:cNvSpPr/>
              <p:nvPr/>
            </p:nvSpPr>
            <p:spPr>
              <a:xfrm>
                <a:off x="8000125" y="3090945"/>
                <a:ext cx="2438954" cy="1241207"/>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742812" lvl="1" indent="-285750" defTabSz="914400">
                  <a:buFont typeface="Arial" panose="020B0604020202020204" pitchFamily="34" charset="0"/>
                  <a:buChar char="•"/>
                </a:pPr>
                <a:r>
                  <a:rPr lang="es-ES" sz="1400" kern="0" dirty="0">
                    <a:solidFill>
                      <a:srgbClr val="EAAA00"/>
                    </a:solidFill>
                    <a:cs typeface="Arial" panose="020B0604020202020204" pitchFamily="34" charset="0"/>
                  </a:rPr>
                  <a:t>Acá identificarás las notificaciones de comentarios</a:t>
                </a:r>
                <a:endParaRPr lang="es-ES" sz="1600" kern="0" dirty="0">
                  <a:solidFill>
                    <a:srgbClr val="EAAA00"/>
                  </a:solidFill>
                  <a:cs typeface="Arial" panose="020B0604020202020204" pitchFamily="34" charset="0"/>
                </a:endParaRPr>
              </a:p>
            </p:txBody>
          </p:sp>
          <p:pic>
            <p:nvPicPr>
              <p:cNvPr id="20" name="Imagen 19">
                <a:extLst>
                  <a:ext uri="{FF2B5EF4-FFF2-40B4-BE49-F238E27FC236}">
                    <a16:creationId xmlns:a16="http://schemas.microsoft.com/office/drawing/2014/main" id="{1C1641DE-2642-49B6-AD7A-9B6F0CFC013C}"/>
                  </a:ext>
                </a:extLst>
              </p:cNvPr>
              <p:cNvPicPr>
                <a:picLocks noChangeAspect="1"/>
              </p:cNvPicPr>
              <p:nvPr/>
            </p:nvPicPr>
            <p:blipFill rotWithShape="1">
              <a:blip r:embed="rId4"/>
              <a:srcRect l="12891" t="7381" r="13689" b="7999"/>
              <a:stretch/>
            </p:blipFill>
            <p:spPr>
              <a:xfrm>
                <a:off x="8127940" y="3297749"/>
                <a:ext cx="708581" cy="816669"/>
              </a:xfrm>
              <a:prstGeom prst="rect">
                <a:avLst/>
              </a:prstGeom>
              <a:solidFill>
                <a:schemeClr val="bg1"/>
              </a:solidFill>
            </p:spPr>
          </p:pic>
        </p:grpSp>
        <p:cxnSp>
          <p:nvCxnSpPr>
            <p:cNvPr id="7" name="Conector recto de flecha 6">
              <a:extLst>
                <a:ext uri="{FF2B5EF4-FFF2-40B4-BE49-F238E27FC236}">
                  <a16:creationId xmlns:a16="http://schemas.microsoft.com/office/drawing/2014/main" id="{915F5554-DB8C-45FA-830B-503B59C791CB}"/>
                </a:ext>
              </a:extLst>
            </p:cNvPr>
            <p:cNvCxnSpPr>
              <a:cxnSpLocks/>
              <a:stCxn id="19" idx="3"/>
              <a:endCxn id="8" idx="2"/>
            </p:cNvCxnSpPr>
            <p:nvPr/>
          </p:nvCxnSpPr>
          <p:spPr>
            <a:xfrm>
              <a:off x="10199803" y="1376547"/>
              <a:ext cx="526020" cy="84252"/>
            </a:xfrm>
            <a:prstGeom prst="straightConnector1">
              <a:avLst/>
            </a:prstGeom>
            <a:noFill/>
            <a:ln>
              <a:headEnd type="none" w="med" len="med"/>
              <a:tailEnd type="arrow" w="med" len="med"/>
            </a:ln>
          </p:spPr>
          <p:style>
            <a:lnRef idx="2">
              <a:schemeClr val="accent2"/>
            </a:lnRef>
            <a:fillRef idx="1">
              <a:schemeClr val="lt1"/>
            </a:fillRef>
            <a:effectRef idx="0">
              <a:schemeClr val="accent2"/>
            </a:effectRef>
            <a:fontRef idx="minor">
              <a:schemeClr val="dk1"/>
            </a:fontRef>
          </p:style>
        </p:cxnSp>
        <p:sp>
          <p:nvSpPr>
            <p:cNvPr id="8" name="Elipse 7">
              <a:extLst>
                <a:ext uri="{FF2B5EF4-FFF2-40B4-BE49-F238E27FC236}">
                  <a16:creationId xmlns:a16="http://schemas.microsoft.com/office/drawing/2014/main" id="{12FF5119-4B89-4E52-A20C-F62129A5E4BC}"/>
                </a:ext>
              </a:extLst>
            </p:cNvPr>
            <p:cNvSpPr/>
            <p:nvPr/>
          </p:nvSpPr>
          <p:spPr>
            <a:xfrm>
              <a:off x="10725823" y="1222078"/>
              <a:ext cx="420267" cy="477441"/>
            </a:xfrm>
            <a:prstGeom prst="ellipse">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defTabSz="914400">
                <a:buFont typeface="Arial" panose="020B0604020202020204" pitchFamily="34" charset="0"/>
                <a:buChar char="•"/>
              </a:pPr>
              <a:endParaRPr lang="es-CL" sz="1400" kern="0" dirty="0">
                <a:solidFill>
                  <a:srgbClr val="EAAA00"/>
                </a:solidFill>
                <a:cs typeface="Arial" panose="020B0604020202020204" pitchFamily="34" charset="0"/>
              </a:endParaRPr>
            </a:p>
          </p:txBody>
        </p:sp>
      </p:grpSp>
      <p:grpSp>
        <p:nvGrpSpPr>
          <p:cNvPr id="46" name="Grupo 45">
            <a:extLst>
              <a:ext uri="{FF2B5EF4-FFF2-40B4-BE49-F238E27FC236}">
                <a16:creationId xmlns:a16="http://schemas.microsoft.com/office/drawing/2014/main" id="{9A58E662-7A8D-4FC2-A796-C678ACC7ACD6}"/>
              </a:ext>
            </a:extLst>
          </p:cNvPr>
          <p:cNvGrpSpPr/>
          <p:nvPr/>
        </p:nvGrpSpPr>
        <p:grpSpPr>
          <a:xfrm>
            <a:off x="4659420" y="709274"/>
            <a:ext cx="4048368" cy="2229663"/>
            <a:chOff x="7463532" y="1409783"/>
            <a:chExt cx="4048368" cy="2229663"/>
          </a:xfrm>
        </p:grpSpPr>
        <p:sp>
          <p:nvSpPr>
            <p:cNvPr id="47" name="Rectángulo: esquinas redondeadas 46">
              <a:extLst>
                <a:ext uri="{FF2B5EF4-FFF2-40B4-BE49-F238E27FC236}">
                  <a16:creationId xmlns:a16="http://schemas.microsoft.com/office/drawing/2014/main" id="{05DFA41D-2973-4651-AA8A-B4CB55C20423}"/>
                </a:ext>
              </a:extLst>
            </p:cNvPr>
            <p:cNvSpPr/>
            <p:nvPr/>
          </p:nvSpPr>
          <p:spPr>
            <a:xfrm>
              <a:off x="7463532" y="2446937"/>
              <a:ext cx="4048368" cy="119250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te presento la pantalla general del módulo </a:t>
              </a:r>
              <a:r>
                <a:rPr lang="es-ES" sz="1600" b="1" kern="0" dirty="0">
                  <a:solidFill>
                    <a:srgbClr val="EAAA00"/>
                  </a:solidFill>
                  <a:cs typeface="Arial" panose="020B0604020202020204" pitchFamily="34" charset="0"/>
                </a:rPr>
                <a:t>“Gestión de Iniciativas”. </a:t>
              </a: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Dale una mirada para que lo conozcas y entiendas mejor mi orientación y ayuda.</a:t>
              </a:r>
              <a:endParaRPr lang="es-ES" sz="1400" kern="0" dirty="0">
                <a:solidFill>
                  <a:srgbClr val="EAAA00"/>
                </a:solidFill>
                <a:cs typeface="Arial" panose="020B0604020202020204" pitchFamily="34" charset="0"/>
              </a:endParaRPr>
            </a:p>
          </p:txBody>
        </p:sp>
        <p:pic>
          <p:nvPicPr>
            <p:cNvPr id="48" name="Imagen 47">
              <a:extLst>
                <a:ext uri="{FF2B5EF4-FFF2-40B4-BE49-F238E27FC236}">
                  <a16:creationId xmlns:a16="http://schemas.microsoft.com/office/drawing/2014/main" id="{E7A21AE8-1761-4197-830E-DF30C0C82FF8}"/>
                </a:ext>
              </a:extLst>
            </p:cNvPr>
            <p:cNvPicPr>
              <a:picLocks noChangeAspect="1"/>
            </p:cNvPicPr>
            <p:nvPr/>
          </p:nvPicPr>
          <p:blipFill rotWithShape="1">
            <a:blip r:embed="rId5"/>
            <a:srcRect l="12891" t="7381" r="13689" b="7999"/>
            <a:stretch/>
          </p:blipFill>
          <p:spPr>
            <a:xfrm>
              <a:off x="8960859" y="1409783"/>
              <a:ext cx="989901" cy="1140902"/>
            </a:xfrm>
            <a:prstGeom prst="rect">
              <a:avLst/>
            </a:prstGeom>
            <a:solidFill>
              <a:schemeClr val="bg1"/>
            </a:solidFill>
          </p:spPr>
        </p:pic>
      </p:grpSp>
      <p:grpSp>
        <p:nvGrpSpPr>
          <p:cNvPr id="45" name="Grupo 44">
            <a:extLst>
              <a:ext uri="{FF2B5EF4-FFF2-40B4-BE49-F238E27FC236}">
                <a16:creationId xmlns:a16="http://schemas.microsoft.com/office/drawing/2014/main" id="{62D56BDC-6AE1-46D7-A074-AE894D1960DA}"/>
              </a:ext>
            </a:extLst>
          </p:cNvPr>
          <p:cNvGrpSpPr/>
          <p:nvPr/>
        </p:nvGrpSpPr>
        <p:grpSpPr>
          <a:xfrm>
            <a:off x="443060" y="3609754"/>
            <a:ext cx="8693084" cy="3002666"/>
            <a:chOff x="443060" y="3609754"/>
            <a:chExt cx="8693084" cy="3002666"/>
          </a:xfrm>
        </p:grpSpPr>
        <p:grpSp>
          <p:nvGrpSpPr>
            <p:cNvPr id="23" name="Grupo 22">
              <a:extLst>
                <a:ext uri="{FF2B5EF4-FFF2-40B4-BE49-F238E27FC236}">
                  <a16:creationId xmlns:a16="http://schemas.microsoft.com/office/drawing/2014/main" id="{2ACF933D-DE2C-4B7C-BF5E-125632362D25}"/>
                </a:ext>
              </a:extLst>
            </p:cNvPr>
            <p:cNvGrpSpPr/>
            <p:nvPr/>
          </p:nvGrpSpPr>
          <p:grpSpPr>
            <a:xfrm>
              <a:off x="2629104" y="3609754"/>
              <a:ext cx="6507040" cy="3002666"/>
              <a:chOff x="3135893" y="1764647"/>
              <a:chExt cx="6507040" cy="3002666"/>
            </a:xfrm>
          </p:grpSpPr>
          <p:sp>
            <p:nvSpPr>
              <p:cNvPr id="24" name="Rectángulo: esquinas redondeadas 23">
                <a:extLst>
                  <a:ext uri="{FF2B5EF4-FFF2-40B4-BE49-F238E27FC236}">
                    <a16:creationId xmlns:a16="http://schemas.microsoft.com/office/drawing/2014/main" id="{E463BF15-3A76-4FFA-A05F-C2393DEDA537}"/>
                  </a:ext>
                </a:extLst>
              </p:cNvPr>
              <p:cNvSpPr/>
              <p:nvPr/>
            </p:nvSpPr>
            <p:spPr>
              <a:xfrm>
                <a:off x="3135893" y="1764647"/>
                <a:ext cx="6507040" cy="3002666"/>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742812" lvl="1" indent="-285750" defTabSz="914400">
                  <a:buFont typeface="Arial" panose="020B0604020202020204" pitchFamily="34" charset="0"/>
                  <a:buChar char="•"/>
                </a:pPr>
                <a:r>
                  <a:rPr lang="es-ES" sz="1400" kern="0" dirty="0">
                    <a:solidFill>
                      <a:srgbClr val="EAAA00"/>
                    </a:solidFill>
                    <a:cs typeface="Arial" panose="020B0604020202020204" pitchFamily="34" charset="0"/>
                  </a:rPr>
                  <a:t>Este es el Menú Vertical que permite identificar el estado de la iniciativa en función al diagrama de proceso.</a:t>
                </a:r>
              </a:p>
              <a:p>
                <a:pPr marL="742812" lvl="1" indent="-285750" defTabSz="914400">
                  <a:buFont typeface="Arial" panose="020B0604020202020204" pitchFamily="34" charset="0"/>
                  <a:buChar char="•"/>
                </a:pPr>
                <a:endParaRPr lang="es-ES" sz="1400" kern="0" dirty="0">
                  <a:solidFill>
                    <a:srgbClr val="EAAA00"/>
                  </a:solidFill>
                  <a:cs typeface="Arial" panose="020B0604020202020204" pitchFamily="34" charset="0"/>
                </a:endParaRPr>
              </a:p>
              <a:p>
                <a:pPr marL="742812" lvl="1" indent="-285750" defTabSz="914400">
                  <a:buFont typeface="Arial" panose="020B0604020202020204" pitchFamily="34" charset="0"/>
                  <a:buChar char="•"/>
                </a:pPr>
                <a:r>
                  <a:rPr lang="es-ES" sz="1400" kern="0" dirty="0">
                    <a:solidFill>
                      <a:srgbClr val="EAAA00"/>
                    </a:solidFill>
                    <a:cs typeface="Arial" panose="020B0604020202020204" pitchFamily="34" charset="0"/>
                  </a:rPr>
                  <a:t>Por ejemplo:</a:t>
                </a:r>
              </a:p>
              <a:p>
                <a:pPr marL="1199875" lvl="2" indent="-285750" defTabSz="914400">
                  <a:buFont typeface="Wingdings" panose="05000000000000000000" pitchFamily="2" charset="2"/>
                  <a:buChar char="ü"/>
                </a:pPr>
                <a:r>
                  <a:rPr lang="es-ES" sz="1400" kern="0" dirty="0">
                    <a:solidFill>
                      <a:srgbClr val="EAAA00"/>
                    </a:solidFill>
                    <a:cs typeface="Arial" panose="020B0604020202020204" pitchFamily="34" charset="0"/>
                  </a:rPr>
                  <a:t>Si tu iniciativa fue ingresada parcialmente o totalmente ingresada pero no enviada, queda en estatus </a:t>
                </a:r>
                <a:r>
                  <a:rPr lang="es-ES" sz="1400" b="1" kern="0" dirty="0">
                    <a:solidFill>
                      <a:srgbClr val="EAAA00"/>
                    </a:solidFill>
                    <a:cs typeface="Arial" panose="020B0604020202020204" pitchFamily="34" charset="0"/>
                  </a:rPr>
                  <a:t>“En desarrollo”</a:t>
                </a:r>
              </a:p>
              <a:p>
                <a:pPr marL="1199875" lvl="2" indent="-285750" defTabSz="914400">
                  <a:buFont typeface="Wingdings" panose="05000000000000000000" pitchFamily="2" charset="2"/>
                  <a:buChar char="ü"/>
                </a:pPr>
                <a:r>
                  <a:rPr lang="es-ES" sz="1400" kern="0" dirty="0">
                    <a:solidFill>
                      <a:srgbClr val="EAAA00"/>
                    </a:solidFill>
                    <a:cs typeface="Arial" panose="020B0604020202020204" pitchFamily="34" charset="0"/>
                  </a:rPr>
                  <a:t>Si tu iniciativa fue enviada con éxito, queda en estatus </a:t>
                </a:r>
                <a:r>
                  <a:rPr lang="es-ES" sz="1400" b="1" kern="0" dirty="0">
                    <a:solidFill>
                      <a:srgbClr val="EAAA00"/>
                    </a:solidFill>
                    <a:cs typeface="Arial" panose="020B0604020202020204" pitchFamily="34" charset="0"/>
                  </a:rPr>
                  <a:t>“Visación”</a:t>
                </a:r>
                <a:r>
                  <a:rPr lang="es-ES" sz="1400" kern="0" dirty="0">
                    <a:solidFill>
                      <a:srgbClr val="EAAA00"/>
                    </a:solidFill>
                    <a:cs typeface="Arial" panose="020B0604020202020204" pitchFamily="34" charset="0"/>
                  </a:rPr>
                  <a:t>, que es la recomendación que debe realizar el Rol Sponsor.</a:t>
                </a:r>
              </a:p>
              <a:p>
                <a:pPr marL="1199875" lvl="2" indent="-285750" defTabSz="914400">
                  <a:buFont typeface="Wingdings" panose="05000000000000000000" pitchFamily="2" charset="2"/>
                  <a:buChar char="ü"/>
                </a:pPr>
                <a:r>
                  <a:rPr lang="es-ES" sz="1400" kern="0" dirty="0">
                    <a:solidFill>
                      <a:srgbClr val="EAAA00"/>
                    </a:solidFill>
                    <a:cs typeface="Arial" panose="020B0604020202020204" pitchFamily="34" charset="0"/>
                  </a:rPr>
                  <a:t>Si tu iniciativa fue comentada por Sponsor, Revisor o Administrador queda en estatus </a:t>
                </a:r>
                <a:r>
                  <a:rPr lang="es-ES" sz="1400" b="1" kern="0" dirty="0">
                    <a:solidFill>
                      <a:srgbClr val="EAAA00"/>
                    </a:solidFill>
                    <a:cs typeface="Arial" panose="020B0604020202020204" pitchFamily="34" charset="0"/>
                  </a:rPr>
                  <a:t>“Comentada”</a:t>
                </a:r>
              </a:p>
              <a:p>
                <a:pPr lvl="2" defTabSz="914400"/>
                <a:endParaRPr lang="es-ES" sz="1600" b="1" kern="0" dirty="0">
                  <a:solidFill>
                    <a:srgbClr val="EAAA00"/>
                  </a:solidFill>
                  <a:cs typeface="Arial" panose="020B0604020202020204" pitchFamily="34" charset="0"/>
                </a:endParaRPr>
              </a:p>
              <a:p>
                <a:pPr marL="715963" lvl="2" defTabSz="895350"/>
                <a:r>
                  <a:rPr lang="es-ES" sz="1600" b="1" kern="0" dirty="0">
                    <a:solidFill>
                      <a:srgbClr val="EAAA00"/>
                    </a:solidFill>
                    <a:cs typeface="Arial" panose="020B0604020202020204" pitchFamily="34" charset="0"/>
                  </a:rPr>
                  <a:t>Para ver el detalle de todos los estados, puedes consultar el manual usuario y el diagrama de proceso.</a:t>
                </a:r>
                <a:endParaRPr lang="es-ES" sz="1400" b="1" kern="0" dirty="0">
                  <a:solidFill>
                    <a:srgbClr val="EAAA00"/>
                  </a:solidFill>
                  <a:cs typeface="Arial" panose="020B0604020202020204" pitchFamily="34" charset="0"/>
                </a:endParaRPr>
              </a:p>
            </p:txBody>
          </p:sp>
          <p:pic>
            <p:nvPicPr>
              <p:cNvPr id="25" name="Imagen 24">
                <a:extLst>
                  <a:ext uri="{FF2B5EF4-FFF2-40B4-BE49-F238E27FC236}">
                    <a16:creationId xmlns:a16="http://schemas.microsoft.com/office/drawing/2014/main" id="{C51E120E-97FB-49F1-BC10-DFD04F16D294}"/>
                  </a:ext>
                </a:extLst>
              </p:cNvPr>
              <p:cNvPicPr>
                <a:picLocks noChangeAspect="1"/>
              </p:cNvPicPr>
              <p:nvPr/>
            </p:nvPicPr>
            <p:blipFill rotWithShape="1">
              <a:blip r:embed="rId4"/>
              <a:srcRect l="12891" t="7381" r="13689" b="7999"/>
              <a:stretch/>
            </p:blipFill>
            <p:spPr>
              <a:xfrm>
                <a:off x="3241878" y="3434597"/>
                <a:ext cx="708581" cy="816669"/>
              </a:xfrm>
              <a:prstGeom prst="rect">
                <a:avLst/>
              </a:prstGeom>
              <a:solidFill>
                <a:schemeClr val="bg1"/>
              </a:solidFill>
            </p:spPr>
          </p:pic>
        </p:grpSp>
        <p:sp>
          <p:nvSpPr>
            <p:cNvPr id="36" name="Rectángulo: esquinas redondeadas 35">
              <a:extLst>
                <a:ext uri="{FF2B5EF4-FFF2-40B4-BE49-F238E27FC236}">
                  <a16:creationId xmlns:a16="http://schemas.microsoft.com/office/drawing/2014/main" id="{1452F750-D5F0-4604-9E49-61DF775695C9}"/>
                </a:ext>
              </a:extLst>
            </p:cNvPr>
            <p:cNvSpPr/>
            <p:nvPr/>
          </p:nvSpPr>
          <p:spPr>
            <a:xfrm>
              <a:off x="443060" y="3609754"/>
              <a:ext cx="1655693" cy="2734485"/>
            </a:xfrm>
            <a:prstGeom prst="roundRect">
              <a:avLst>
                <a:gd name="adj" fmla="val 9004"/>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lvl="1" defTabSz="914400"/>
              <a:endParaRPr lang="es-ES" sz="1600" kern="0" dirty="0">
                <a:solidFill>
                  <a:srgbClr val="EAAA00"/>
                </a:solidFill>
                <a:cs typeface="Arial" panose="020B0604020202020204" pitchFamily="34" charset="0"/>
              </a:endParaRPr>
            </a:p>
          </p:txBody>
        </p:sp>
        <p:cxnSp>
          <p:nvCxnSpPr>
            <p:cNvPr id="37" name="Conector recto de flecha 36">
              <a:extLst>
                <a:ext uri="{FF2B5EF4-FFF2-40B4-BE49-F238E27FC236}">
                  <a16:creationId xmlns:a16="http://schemas.microsoft.com/office/drawing/2014/main" id="{027BC45C-5025-40EA-BA27-D7928468D6B8}"/>
                </a:ext>
              </a:extLst>
            </p:cNvPr>
            <p:cNvCxnSpPr>
              <a:cxnSpLocks/>
              <a:stCxn id="24" idx="1"/>
              <a:endCxn id="36" idx="3"/>
            </p:cNvCxnSpPr>
            <p:nvPr/>
          </p:nvCxnSpPr>
          <p:spPr>
            <a:xfrm flipH="1" flipV="1">
              <a:off x="2098753" y="4976997"/>
              <a:ext cx="530351" cy="134090"/>
            </a:xfrm>
            <a:prstGeom prst="straightConnector1">
              <a:avLst/>
            </a:prstGeom>
            <a:noFill/>
            <a:ln>
              <a:headEnd type="none" w="med" len="med"/>
              <a:tailEnd type="arrow" w="med" len="med"/>
            </a:ln>
          </p:spPr>
          <p:style>
            <a:lnRef idx="2">
              <a:schemeClr val="accent2"/>
            </a:lnRef>
            <a:fillRef idx="1">
              <a:schemeClr val="lt1"/>
            </a:fillRef>
            <a:effectRef idx="0">
              <a:schemeClr val="accent2"/>
            </a:effectRef>
            <a:fontRef idx="minor">
              <a:schemeClr val="dk1"/>
            </a:fontRef>
          </p:style>
        </p:cxnSp>
      </p:grpSp>
      <p:grpSp>
        <p:nvGrpSpPr>
          <p:cNvPr id="51" name="Grupo 50">
            <a:extLst>
              <a:ext uri="{FF2B5EF4-FFF2-40B4-BE49-F238E27FC236}">
                <a16:creationId xmlns:a16="http://schemas.microsoft.com/office/drawing/2014/main" id="{E8FC81A6-C4D8-4A84-B3DD-4E395E641F99}"/>
              </a:ext>
            </a:extLst>
          </p:cNvPr>
          <p:cNvGrpSpPr/>
          <p:nvPr/>
        </p:nvGrpSpPr>
        <p:grpSpPr>
          <a:xfrm>
            <a:off x="443060" y="3673182"/>
            <a:ext cx="10897384" cy="3114428"/>
            <a:chOff x="443060" y="3673182"/>
            <a:chExt cx="10897384" cy="3114428"/>
          </a:xfrm>
        </p:grpSpPr>
        <p:grpSp>
          <p:nvGrpSpPr>
            <p:cNvPr id="43" name="Grupo 42">
              <a:extLst>
                <a:ext uri="{FF2B5EF4-FFF2-40B4-BE49-F238E27FC236}">
                  <a16:creationId xmlns:a16="http://schemas.microsoft.com/office/drawing/2014/main" id="{EDDE9397-FC45-4D9F-9E2A-30595D00465B}"/>
                </a:ext>
              </a:extLst>
            </p:cNvPr>
            <p:cNvGrpSpPr/>
            <p:nvPr/>
          </p:nvGrpSpPr>
          <p:grpSpPr>
            <a:xfrm>
              <a:off x="2277865" y="3673182"/>
              <a:ext cx="9062579" cy="3114428"/>
              <a:chOff x="2277865" y="3673182"/>
              <a:chExt cx="9062579" cy="3114428"/>
            </a:xfrm>
          </p:grpSpPr>
          <p:sp>
            <p:nvSpPr>
              <p:cNvPr id="35" name="Rectángulo: esquinas redondeadas 34">
                <a:extLst>
                  <a:ext uri="{FF2B5EF4-FFF2-40B4-BE49-F238E27FC236}">
                    <a16:creationId xmlns:a16="http://schemas.microsoft.com/office/drawing/2014/main" id="{414479E5-5D93-4E3B-BF51-A6BBB38E5B28}"/>
                  </a:ext>
                </a:extLst>
              </p:cNvPr>
              <p:cNvSpPr/>
              <p:nvPr/>
            </p:nvSpPr>
            <p:spPr>
              <a:xfrm>
                <a:off x="2277865" y="3673182"/>
                <a:ext cx="9062579" cy="361059"/>
              </a:xfrm>
              <a:prstGeom prst="roundRect">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lvl="1" defTabSz="914400"/>
                <a:endParaRPr lang="es-ES" sz="1600" kern="0" dirty="0">
                  <a:solidFill>
                    <a:srgbClr val="EAAA00"/>
                  </a:solidFill>
                  <a:cs typeface="Arial" panose="020B0604020202020204" pitchFamily="34" charset="0"/>
                </a:endParaRPr>
              </a:p>
            </p:txBody>
          </p:sp>
          <p:grpSp>
            <p:nvGrpSpPr>
              <p:cNvPr id="27" name="Grupo 26">
                <a:extLst>
                  <a:ext uri="{FF2B5EF4-FFF2-40B4-BE49-F238E27FC236}">
                    <a16:creationId xmlns:a16="http://schemas.microsoft.com/office/drawing/2014/main" id="{1E3F0A00-5508-4E11-9E38-AB02F34CD3D7}"/>
                  </a:ext>
                </a:extLst>
              </p:cNvPr>
              <p:cNvGrpSpPr/>
              <p:nvPr/>
            </p:nvGrpSpPr>
            <p:grpSpPr>
              <a:xfrm>
                <a:off x="4507329" y="4443195"/>
                <a:ext cx="6507040" cy="2344415"/>
                <a:chOff x="4507329" y="4443195"/>
                <a:chExt cx="6507040" cy="2344415"/>
              </a:xfrm>
            </p:grpSpPr>
            <p:sp>
              <p:nvSpPr>
                <p:cNvPr id="38" name="Rectángulo: esquinas redondeadas 37">
                  <a:extLst>
                    <a:ext uri="{FF2B5EF4-FFF2-40B4-BE49-F238E27FC236}">
                      <a16:creationId xmlns:a16="http://schemas.microsoft.com/office/drawing/2014/main" id="{629D826D-6409-45E8-B7E2-AC27F0F73057}"/>
                    </a:ext>
                  </a:extLst>
                </p:cNvPr>
                <p:cNvSpPr/>
                <p:nvPr/>
              </p:nvSpPr>
              <p:spPr>
                <a:xfrm>
                  <a:off x="4507329" y="4443195"/>
                  <a:ext cx="6507040" cy="2344415"/>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742812" lvl="1" indent="-285750" defTabSz="914400">
                    <a:buFont typeface="Arial" panose="020B0604020202020204" pitchFamily="34" charset="0"/>
                    <a:buChar char="•"/>
                  </a:pPr>
                  <a:r>
                    <a:rPr lang="es-ES" sz="1400" kern="0" dirty="0">
                      <a:solidFill>
                        <a:srgbClr val="EAAA00"/>
                      </a:solidFill>
                      <a:cs typeface="Arial" panose="020B0604020202020204" pitchFamily="34" charset="0"/>
                    </a:rPr>
                    <a:t>Esta es la zona de visualización de iniciativas en conformidad a la selección que hayas preferido en el menú vertical izquierdo de estados.</a:t>
                  </a:r>
                </a:p>
                <a:p>
                  <a:pPr marL="742812" lvl="1" indent="-285750" defTabSz="914400">
                    <a:buFont typeface="Arial" panose="020B0604020202020204" pitchFamily="34" charset="0"/>
                    <a:buChar char="•"/>
                  </a:pPr>
                  <a:endParaRPr lang="es-ES" sz="1400" kern="0" dirty="0">
                    <a:solidFill>
                      <a:srgbClr val="EAAA00"/>
                    </a:solidFill>
                    <a:cs typeface="Arial" panose="020B0604020202020204" pitchFamily="34" charset="0"/>
                  </a:endParaRPr>
                </a:p>
                <a:p>
                  <a:pPr marL="742812" lvl="1" indent="-285750" defTabSz="914400">
                    <a:buFont typeface="Arial" panose="020B0604020202020204" pitchFamily="34" charset="0"/>
                    <a:buChar char="•"/>
                  </a:pPr>
                  <a:r>
                    <a:rPr lang="es-ES" sz="1400" kern="0" dirty="0">
                      <a:solidFill>
                        <a:srgbClr val="EAAA00"/>
                      </a:solidFill>
                      <a:cs typeface="Arial" panose="020B0604020202020204" pitchFamily="34" charset="0"/>
                    </a:rPr>
                    <a:t>Se tienen diferentes acciones dependiente del estado seleccionado.</a:t>
                  </a:r>
                </a:p>
                <a:p>
                  <a:pPr marL="742812" lvl="1" indent="-285750" defTabSz="914400">
                    <a:buFont typeface="Arial" panose="020B0604020202020204" pitchFamily="34" charset="0"/>
                    <a:buChar char="•"/>
                  </a:pPr>
                  <a:endParaRPr lang="es-ES" sz="1400" kern="0" dirty="0">
                    <a:solidFill>
                      <a:srgbClr val="EAAA00"/>
                    </a:solidFill>
                    <a:cs typeface="Arial" panose="020B0604020202020204" pitchFamily="34" charset="0"/>
                  </a:endParaRPr>
                </a:p>
                <a:p>
                  <a:pPr marL="742812" lvl="1" indent="-285750" defTabSz="914400">
                    <a:buFont typeface="Arial" panose="020B0604020202020204" pitchFamily="34" charset="0"/>
                    <a:buChar char="•"/>
                  </a:pPr>
                  <a:r>
                    <a:rPr lang="es-ES" sz="1400" kern="0" dirty="0">
                      <a:solidFill>
                        <a:srgbClr val="EAAA00"/>
                      </a:solidFill>
                      <a:cs typeface="Arial" panose="020B0604020202020204" pitchFamily="34" charset="0"/>
                    </a:rPr>
                    <a:t>Por ejemplo, por el caso de iniciativas comentadas se puede: </a:t>
                  </a:r>
                </a:p>
                <a:p>
                  <a:pPr marL="1199875" lvl="2" indent="-285750" defTabSz="914400">
                    <a:buFont typeface="Arial" panose="020B0604020202020204" pitchFamily="34" charset="0"/>
                    <a:buChar char="•"/>
                  </a:pPr>
                  <a:r>
                    <a:rPr lang="es-ES" sz="1400" kern="0" dirty="0">
                      <a:solidFill>
                        <a:srgbClr val="EAAA00"/>
                      </a:solidFill>
                      <a:cs typeface="Arial" panose="020B0604020202020204" pitchFamily="34" charset="0"/>
                    </a:rPr>
                    <a:t>Ver o Editar Iniciativas</a:t>
                  </a:r>
                </a:p>
                <a:p>
                  <a:pPr marL="1199875" lvl="2" indent="-285750" defTabSz="914400">
                    <a:buFont typeface="Arial" panose="020B0604020202020204" pitchFamily="34" charset="0"/>
                    <a:buChar char="•"/>
                  </a:pPr>
                  <a:r>
                    <a:rPr lang="es-ES" sz="1400" kern="0" dirty="0">
                      <a:solidFill>
                        <a:srgbClr val="EAAA00"/>
                      </a:solidFill>
                      <a:cs typeface="Arial" panose="020B0604020202020204" pitchFamily="34" charset="0"/>
                    </a:rPr>
                    <a:t>Ver o Responder Comentarios.</a:t>
                  </a:r>
                </a:p>
                <a:p>
                  <a:pPr marL="1199875" lvl="2" indent="-285750" defTabSz="914400">
                    <a:buFont typeface="Arial" panose="020B0604020202020204" pitchFamily="34" charset="0"/>
                    <a:buChar char="•"/>
                  </a:pPr>
                  <a:r>
                    <a:rPr lang="es-ES" sz="1400" kern="0" dirty="0">
                      <a:solidFill>
                        <a:srgbClr val="EAAA00"/>
                      </a:solidFill>
                      <a:cs typeface="Arial" panose="020B0604020202020204" pitchFamily="34" charset="0"/>
                    </a:rPr>
                    <a:t>Descargar archivo PDF</a:t>
                  </a:r>
                </a:p>
                <a:p>
                  <a:pPr marL="1199875" lvl="2" indent="-285750" defTabSz="914400">
                    <a:buFont typeface="Arial" panose="020B0604020202020204" pitchFamily="34" charset="0"/>
                    <a:buChar char="•"/>
                  </a:pPr>
                  <a:r>
                    <a:rPr lang="es-ES" sz="1400" kern="0" dirty="0">
                      <a:solidFill>
                        <a:srgbClr val="EAAA00"/>
                      </a:solidFill>
                      <a:cs typeface="Arial" panose="020B0604020202020204" pitchFamily="34" charset="0"/>
                    </a:rPr>
                    <a:t>Ver Adjuntos de la iniciativa.</a:t>
                  </a:r>
                </a:p>
              </p:txBody>
            </p:sp>
            <p:pic>
              <p:nvPicPr>
                <p:cNvPr id="39" name="Imagen 38">
                  <a:extLst>
                    <a:ext uri="{FF2B5EF4-FFF2-40B4-BE49-F238E27FC236}">
                      <a16:creationId xmlns:a16="http://schemas.microsoft.com/office/drawing/2014/main" id="{89342D64-8DA2-4CD8-8860-0FF1A44BA96E}"/>
                    </a:ext>
                  </a:extLst>
                </p:cNvPr>
                <p:cNvPicPr>
                  <a:picLocks noChangeAspect="1"/>
                </p:cNvPicPr>
                <p:nvPr/>
              </p:nvPicPr>
              <p:blipFill rotWithShape="1">
                <a:blip r:embed="rId4"/>
                <a:srcRect l="12891" t="7381" r="13689" b="7999"/>
                <a:stretch/>
              </p:blipFill>
              <p:spPr>
                <a:xfrm>
                  <a:off x="4696764" y="5871577"/>
                  <a:ext cx="708581" cy="816669"/>
                </a:xfrm>
                <a:prstGeom prst="rect">
                  <a:avLst/>
                </a:prstGeom>
                <a:solidFill>
                  <a:schemeClr val="bg1"/>
                </a:solidFill>
              </p:spPr>
            </p:pic>
          </p:grpSp>
          <p:cxnSp>
            <p:nvCxnSpPr>
              <p:cNvPr id="41" name="Conector recto de flecha 40">
                <a:extLst>
                  <a:ext uri="{FF2B5EF4-FFF2-40B4-BE49-F238E27FC236}">
                    <a16:creationId xmlns:a16="http://schemas.microsoft.com/office/drawing/2014/main" id="{FB91112B-75F8-4A20-831E-C5D7412D2C27}"/>
                  </a:ext>
                </a:extLst>
              </p:cNvPr>
              <p:cNvCxnSpPr>
                <a:cxnSpLocks/>
              </p:cNvCxnSpPr>
              <p:nvPr/>
            </p:nvCxnSpPr>
            <p:spPr>
              <a:xfrm flipV="1">
                <a:off x="7117237" y="4088985"/>
                <a:ext cx="1" cy="354210"/>
              </a:xfrm>
              <a:prstGeom prst="straightConnector1">
                <a:avLst/>
              </a:prstGeom>
              <a:noFill/>
              <a:ln>
                <a:headEnd type="none" w="med" len="med"/>
                <a:tailEnd type="arrow" w="med" len="med"/>
              </a:ln>
            </p:spPr>
            <p:style>
              <a:lnRef idx="2">
                <a:schemeClr val="accent2"/>
              </a:lnRef>
              <a:fillRef idx="1">
                <a:schemeClr val="lt1"/>
              </a:fillRef>
              <a:effectRef idx="0">
                <a:schemeClr val="accent2"/>
              </a:effectRef>
              <a:fontRef idx="minor">
                <a:schemeClr val="dk1"/>
              </a:fontRef>
            </p:style>
          </p:cxnSp>
        </p:grpSp>
        <p:sp>
          <p:nvSpPr>
            <p:cNvPr id="52" name="Rectángulo: esquinas redondeadas 51">
              <a:extLst>
                <a:ext uri="{FF2B5EF4-FFF2-40B4-BE49-F238E27FC236}">
                  <a16:creationId xmlns:a16="http://schemas.microsoft.com/office/drawing/2014/main" id="{1AB804F1-0172-4EE0-9AB2-C4401C9B6DA9}"/>
                </a:ext>
              </a:extLst>
            </p:cNvPr>
            <p:cNvSpPr/>
            <p:nvPr/>
          </p:nvSpPr>
          <p:spPr>
            <a:xfrm>
              <a:off x="443060" y="4031809"/>
              <a:ext cx="1655693" cy="211376"/>
            </a:xfrm>
            <a:prstGeom prst="roundRect">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lvl="1" defTabSz="914400"/>
              <a:endParaRPr lang="es-ES" sz="1600" kern="0" dirty="0">
                <a:solidFill>
                  <a:srgbClr val="EAAA00"/>
                </a:solidFill>
                <a:cs typeface="Arial" panose="020B0604020202020204" pitchFamily="34" charset="0"/>
              </a:endParaRPr>
            </a:p>
          </p:txBody>
        </p:sp>
      </p:grpSp>
    </p:spTree>
    <p:extLst>
      <p:ext uri="{BB962C8B-B14F-4D97-AF65-F5344CB8AC3E}">
        <p14:creationId xmlns:p14="http://schemas.microsoft.com/office/powerpoint/2010/main" val="24810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BE211E5B-2F50-4EC7-B882-5C32FC6B93DC}"/>
              </a:ext>
            </a:extLst>
          </p:cNvPr>
          <p:cNvPicPr>
            <a:picLocks noChangeAspect="1"/>
          </p:cNvPicPr>
          <p:nvPr/>
        </p:nvPicPr>
        <p:blipFill>
          <a:blip r:embed="rId2"/>
          <a:stretch>
            <a:fillRect/>
          </a:stretch>
        </p:blipFill>
        <p:spPr>
          <a:xfrm>
            <a:off x="260982" y="1268457"/>
            <a:ext cx="11291233" cy="5230967"/>
          </a:xfrm>
          <a:prstGeom prst="rect">
            <a:avLst/>
          </a:prstGeom>
        </p:spPr>
      </p:pic>
      <p:sp>
        <p:nvSpPr>
          <p:cNvPr id="2" name="CuadroTexto 1">
            <a:extLst>
              <a:ext uri="{FF2B5EF4-FFF2-40B4-BE49-F238E27FC236}">
                <a16:creationId xmlns:a16="http://schemas.microsoft.com/office/drawing/2014/main" id="{0447964B-99CC-4DEA-A574-B589A85DB732}"/>
              </a:ext>
            </a:extLst>
          </p:cNvPr>
          <p:cNvSpPr txBox="1"/>
          <p:nvPr/>
        </p:nvSpPr>
        <p:spPr>
          <a:xfrm>
            <a:off x="-218116" y="118514"/>
            <a:ext cx="5959039" cy="1083374"/>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200000"/>
              </a:lnSpc>
            </a:pPr>
            <a:r>
              <a:rPr lang="es-ES" sz="2000" dirty="0">
                <a:solidFill>
                  <a:schemeClr val="bg1">
                    <a:lumMod val="50000"/>
                  </a:schemeClr>
                </a:solidFill>
              </a:rPr>
              <a:t>Identificar las notificaciones de comentarios</a:t>
            </a: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59103"/>
            <a:ext cx="540000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grpSp>
        <p:nvGrpSpPr>
          <p:cNvPr id="4" name="Grupo 3">
            <a:extLst>
              <a:ext uri="{FF2B5EF4-FFF2-40B4-BE49-F238E27FC236}">
                <a16:creationId xmlns:a16="http://schemas.microsoft.com/office/drawing/2014/main" id="{6CB73113-D23A-4370-9934-919B8F697F96}"/>
              </a:ext>
            </a:extLst>
          </p:cNvPr>
          <p:cNvGrpSpPr/>
          <p:nvPr/>
        </p:nvGrpSpPr>
        <p:grpSpPr>
          <a:xfrm>
            <a:off x="5677737" y="789044"/>
            <a:ext cx="4565728" cy="1548714"/>
            <a:chOff x="5677737" y="789044"/>
            <a:chExt cx="4565728" cy="1548714"/>
          </a:xfrm>
        </p:grpSpPr>
        <p:sp>
          <p:nvSpPr>
            <p:cNvPr id="16" name="Rectángulo: esquinas redondeadas 15">
              <a:extLst>
                <a:ext uri="{FF2B5EF4-FFF2-40B4-BE49-F238E27FC236}">
                  <a16:creationId xmlns:a16="http://schemas.microsoft.com/office/drawing/2014/main" id="{DD4AC66B-C84B-46C6-BDC2-2602E192B651}"/>
                </a:ext>
              </a:extLst>
            </p:cNvPr>
            <p:cNvSpPr/>
            <p:nvPr/>
          </p:nvSpPr>
          <p:spPr>
            <a:xfrm>
              <a:off x="6195097" y="850186"/>
              <a:ext cx="3178258" cy="1487572"/>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esta es la cantidad reportada de comentarios que tienes para poder responder. Pincha en uno de ellos para comenzara a responder.</a:t>
              </a:r>
            </a:p>
          </p:txBody>
        </p:sp>
        <p:pic>
          <p:nvPicPr>
            <p:cNvPr id="17" name="Imagen 16">
              <a:extLst>
                <a:ext uri="{FF2B5EF4-FFF2-40B4-BE49-F238E27FC236}">
                  <a16:creationId xmlns:a16="http://schemas.microsoft.com/office/drawing/2014/main" id="{46B902CB-3E12-4010-9C36-0D5C05E321B6}"/>
                </a:ext>
              </a:extLst>
            </p:cNvPr>
            <p:cNvPicPr>
              <a:picLocks noChangeAspect="1"/>
            </p:cNvPicPr>
            <p:nvPr/>
          </p:nvPicPr>
          <p:blipFill rotWithShape="1">
            <a:blip r:embed="rId3"/>
            <a:srcRect l="12891" t="7381" r="13689" b="7999"/>
            <a:stretch/>
          </p:blipFill>
          <p:spPr>
            <a:xfrm>
              <a:off x="5677737" y="789044"/>
              <a:ext cx="774165" cy="892257"/>
            </a:xfrm>
            <a:prstGeom prst="rect">
              <a:avLst/>
            </a:prstGeom>
            <a:solidFill>
              <a:schemeClr val="bg1"/>
            </a:solidFill>
          </p:spPr>
        </p:pic>
        <p:cxnSp>
          <p:nvCxnSpPr>
            <p:cNvPr id="18" name="Conector recto de flecha 17">
              <a:extLst>
                <a:ext uri="{FF2B5EF4-FFF2-40B4-BE49-F238E27FC236}">
                  <a16:creationId xmlns:a16="http://schemas.microsoft.com/office/drawing/2014/main" id="{7452F16F-CE7F-4981-8DB3-85C846246456}"/>
                </a:ext>
              </a:extLst>
            </p:cNvPr>
            <p:cNvCxnSpPr>
              <a:cxnSpLocks/>
            </p:cNvCxnSpPr>
            <p:nvPr/>
          </p:nvCxnSpPr>
          <p:spPr>
            <a:xfrm>
              <a:off x="9373355" y="1492001"/>
              <a:ext cx="87011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21" name="Rectángulo: esquinas redondeadas 20">
            <a:extLst>
              <a:ext uri="{FF2B5EF4-FFF2-40B4-BE49-F238E27FC236}">
                <a16:creationId xmlns:a16="http://schemas.microsoft.com/office/drawing/2014/main" id="{1DCD48EE-7250-4C14-B074-A07565417F4F}"/>
              </a:ext>
            </a:extLst>
          </p:cNvPr>
          <p:cNvSpPr/>
          <p:nvPr/>
        </p:nvSpPr>
        <p:spPr>
          <a:xfrm>
            <a:off x="10243465" y="1346173"/>
            <a:ext cx="679636" cy="291657"/>
          </a:xfrm>
          <a:prstGeom prst="roundRect">
            <a:avLst>
              <a:gd name="adj" fmla="val 9004"/>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lvl="1" defTabSz="914400"/>
            <a:endParaRPr lang="es-ES" sz="1600" kern="0" dirty="0">
              <a:solidFill>
                <a:srgbClr val="EAAA00"/>
              </a:solidFill>
              <a:cs typeface="Arial" panose="020B0604020202020204" pitchFamily="34" charset="0"/>
            </a:endParaRPr>
          </a:p>
        </p:txBody>
      </p:sp>
      <p:sp>
        <p:nvSpPr>
          <p:cNvPr id="19" name="Rectángulo: esquinas redondeadas 18">
            <a:extLst>
              <a:ext uri="{FF2B5EF4-FFF2-40B4-BE49-F238E27FC236}">
                <a16:creationId xmlns:a16="http://schemas.microsoft.com/office/drawing/2014/main" id="{6BB6B2E2-8F37-4792-A7A3-324FC07FFD26}"/>
              </a:ext>
            </a:extLst>
          </p:cNvPr>
          <p:cNvSpPr/>
          <p:nvPr/>
        </p:nvSpPr>
        <p:spPr>
          <a:xfrm>
            <a:off x="415901" y="3283014"/>
            <a:ext cx="1664746" cy="3061226"/>
          </a:xfrm>
          <a:prstGeom prst="roundRect">
            <a:avLst>
              <a:gd name="adj" fmla="val 9004"/>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lvl="1" defTabSz="914400"/>
            <a:endParaRPr lang="es-ES" sz="1600" kern="0" dirty="0">
              <a:solidFill>
                <a:srgbClr val="EAAA00"/>
              </a:solidFill>
              <a:cs typeface="Arial" panose="020B0604020202020204" pitchFamily="34" charset="0"/>
            </a:endParaRPr>
          </a:p>
        </p:txBody>
      </p:sp>
      <p:sp>
        <p:nvSpPr>
          <p:cNvPr id="20" name="Rectángulo: esquinas redondeadas 19">
            <a:extLst>
              <a:ext uri="{FF2B5EF4-FFF2-40B4-BE49-F238E27FC236}">
                <a16:creationId xmlns:a16="http://schemas.microsoft.com/office/drawing/2014/main" id="{5BF5BF31-C5CE-42B6-A62D-681C694830EB}"/>
              </a:ext>
            </a:extLst>
          </p:cNvPr>
          <p:cNvSpPr/>
          <p:nvPr/>
        </p:nvSpPr>
        <p:spPr>
          <a:xfrm>
            <a:off x="424954" y="3995597"/>
            <a:ext cx="1655693" cy="211376"/>
          </a:xfrm>
          <a:prstGeom prst="roundRect">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lvl="1" defTabSz="914400"/>
            <a:endParaRPr lang="es-ES" sz="1600" kern="0" dirty="0">
              <a:solidFill>
                <a:srgbClr val="EAAA00"/>
              </a:solidFill>
              <a:cs typeface="Arial" panose="020B0604020202020204" pitchFamily="34" charset="0"/>
            </a:endParaRPr>
          </a:p>
        </p:txBody>
      </p:sp>
      <p:grpSp>
        <p:nvGrpSpPr>
          <p:cNvPr id="6" name="Grupo 5">
            <a:extLst>
              <a:ext uri="{FF2B5EF4-FFF2-40B4-BE49-F238E27FC236}">
                <a16:creationId xmlns:a16="http://schemas.microsoft.com/office/drawing/2014/main" id="{C0FF61C5-2317-460D-8397-699C5A3CC056}"/>
              </a:ext>
            </a:extLst>
          </p:cNvPr>
          <p:cNvGrpSpPr/>
          <p:nvPr/>
        </p:nvGrpSpPr>
        <p:grpSpPr>
          <a:xfrm>
            <a:off x="2554664" y="1252246"/>
            <a:ext cx="8994973" cy="4628438"/>
            <a:chOff x="2554664" y="1334284"/>
            <a:chExt cx="8994973" cy="4546399"/>
          </a:xfrm>
        </p:grpSpPr>
        <p:pic>
          <p:nvPicPr>
            <p:cNvPr id="5" name="Imagen 4">
              <a:extLst>
                <a:ext uri="{FF2B5EF4-FFF2-40B4-BE49-F238E27FC236}">
                  <a16:creationId xmlns:a16="http://schemas.microsoft.com/office/drawing/2014/main" id="{7D61AB2C-0493-4F10-B3E4-B2A9BFD9793F}"/>
                </a:ext>
              </a:extLst>
            </p:cNvPr>
            <p:cNvPicPr>
              <a:picLocks noChangeAspect="1"/>
            </p:cNvPicPr>
            <p:nvPr/>
          </p:nvPicPr>
          <p:blipFill rotWithShape="1">
            <a:blip r:embed="rId4"/>
            <a:srcRect l="70907" r="713" b="13226"/>
            <a:stretch/>
          </p:blipFill>
          <p:spPr>
            <a:xfrm>
              <a:off x="8359276" y="1346173"/>
              <a:ext cx="3190361" cy="4454357"/>
            </a:xfrm>
            <a:prstGeom prst="rect">
              <a:avLst/>
            </a:prstGeom>
          </p:spPr>
        </p:pic>
        <p:sp>
          <p:nvSpPr>
            <p:cNvPr id="22" name="Rectángulo: esquinas redondeadas 21">
              <a:extLst>
                <a:ext uri="{FF2B5EF4-FFF2-40B4-BE49-F238E27FC236}">
                  <a16:creationId xmlns:a16="http://schemas.microsoft.com/office/drawing/2014/main" id="{0488296C-3E1D-4E7A-AB30-E096DEC6C75F}"/>
                </a:ext>
              </a:extLst>
            </p:cNvPr>
            <p:cNvSpPr/>
            <p:nvPr/>
          </p:nvSpPr>
          <p:spPr>
            <a:xfrm>
              <a:off x="2554664" y="3283012"/>
              <a:ext cx="4720003" cy="1293453"/>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811213" marR="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esta es la lista de comentarios que tienes para poder responder. Pincha en uno de ellos para comenzara a responder.</a:t>
              </a:r>
            </a:p>
          </p:txBody>
        </p:sp>
        <p:pic>
          <p:nvPicPr>
            <p:cNvPr id="23" name="Imagen 22">
              <a:extLst>
                <a:ext uri="{FF2B5EF4-FFF2-40B4-BE49-F238E27FC236}">
                  <a16:creationId xmlns:a16="http://schemas.microsoft.com/office/drawing/2014/main" id="{A3986CF5-038E-4BAB-B850-CCADC6CD08E0}"/>
                </a:ext>
              </a:extLst>
            </p:cNvPr>
            <p:cNvPicPr>
              <a:picLocks noChangeAspect="1"/>
            </p:cNvPicPr>
            <p:nvPr/>
          </p:nvPicPr>
          <p:blipFill rotWithShape="1">
            <a:blip r:embed="rId3"/>
            <a:srcRect l="12891" t="7381" r="13689" b="7999"/>
            <a:stretch/>
          </p:blipFill>
          <p:spPr>
            <a:xfrm>
              <a:off x="2682391" y="3484030"/>
              <a:ext cx="806898" cy="929984"/>
            </a:xfrm>
            <a:prstGeom prst="rect">
              <a:avLst/>
            </a:prstGeom>
            <a:solidFill>
              <a:schemeClr val="bg1"/>
            </a:solidFill>
          </p:spPr>
        </p:pic>
        <p:cxnSp>
          <p:nvCxnSpPr>
            <p:cNvPr id="24" name="Conector recto de flecha 23">
              <a:extLst>
                <a:ext uri="{FF2B5EF4-FFF2-40B4-BE49-F238E27FC236}">
                  <a16:creationId xmlns:a16="http://schemas.microsoft.com/office/drawing/2014/main" id="{B3B4D406-AD38-47DB-96AB-A0F45C23C83D}"/>
                </a:ext>
              </a:extLst>
            </p:cNvPr>
            <p:cNvCxnSpPr>
              <a:cxnSpLocks/>
            </p:cNvCxnSpPr>
            <p:nvPr/>
          </p:nvCxnSpPr>
          <p:spPr>
            <a:xfrm>
              <a:off x="7274667" y="3843563"/>
              <a:ext cx="1005193" cy="7329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5" name="Rectángulo: esquinas redondeadas 24">
              <a:extLst>
                <a:ext uri="{FF2B5EF4-FFF2-40B4-BE49-F238E27FC236}">
                  <a16:creationId xmlns:a16="http://schemas.microsoft.com/office/drawing/2014/main" id="{B63E6DBD-DB84-4BB6-91AF-01A832D51001}"/>
                </a:ext>
              </a:extLst>
            </p:cNvPr>
            <p:cNvSpPr/>
            <p:nvPr/>
          </p:nvSpPr>
          <p:spPr>
            <a:xfrm>
              <a:off x="8279860" y="1334284"/>
              <a:ext cx="2609050" cy="4546399"/>
            </a:xfrm>
            <a:prstGeom prst="roundRect">
              <a:avLst>
                <a:gd name="adj" fmla="val 9004"/>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lvl="1" defTabSz="914400"/>
              <a:endParaRPr lang="es-ES" sz="1600" kern="0" dirty="0">
                <a:solidFill>
                  <a:srgbClr val="EAAA00"/>
                </a:solidFill>
                <a:cs typeface="Arial" panose="020B0604020202020204" pitchFamily="34" charset="0"/>
              </a:endParaRPr>
            </a:p>
          </p:txBody>
        </p:sp>
      </p:grpSp>
      <p:sp>
        <p:nvSpPr>
          <p:cNvPr id="27" name="Rectángulo: esquinas redondeadas 26">
            <a:extLst>
              <a:ext uri="{FF2B5EF4-FFF2-40B4-BE49-F238E27FC236}">
                <a16:creationId xmlns:a16="http://schemas.microsoft.com/office/drawing/2014/main" id="{B4053898-36A1-4F9E-927B-D3AACAD90EF1}"/>
              </a:ext>
            </a:extLst>
          </p:cNvPr>
          <p:cNvSpPr/>
          <p:nvPr/>
        </p:nvSpPr>
        <p:spPr>
          <a:xfrm>
            <a:off x="611052" y="3865068"/>
            <a:ext cx="4048368" cy="119250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al pinchar en una de los comentarios que te han realizado, podrás comenzar a responder.</a:t>
            </a:r>
          </a:p>
        </p:txBody>
      </p:sp>
      <p:pic>
        <p:nvPicPr>
          <p:cNvPr id="28" name="Imagen 27">
            <a:extLst>
              <a:ext uri="{FF2B5EF4-FFF2-40B4-BE49-F238E27FC236}">
                <a16:creationId xmlns:a16="http://schemas.microsoft.com/office/drawing/2014/main" id="{E11C894C-5FEA-4661-A1C6-D2E6B982840D}"/>
              </a:ext>
            </a:extLst>
          </p:cNvPr>
          <p:cNvPicPr>
            <a:picLocks noChangeAspect="1"/>
          </p:cNvPicPr>
          <p:nvPr/>
        </p:nvPicPr>
        <p:blipFill rotWithShape="1">
          <a:blip r:embed="rId3"/>
          <a:srcRect l="12891" t="7381" r="13689" b="7999"/>
          <a:stretch/>
        </p:blipFill>
        <p:spPr>
          <a:xfrm>
            <a:off x="2108379" y="2827914"/>
            <a:ext cx="989901" cy="1140902"/>
          </a:xfrm>
          <a:prstGeom prst="rect">
            <a:avLst/>
          </a:prstGeom>
          <a:solidFill>
            <a:schemeClr val="bg1"/>
          </a:solidFill>
        </p:spPr>
      </p:pic>
      <p:pic>
        <p:nvPicPr>
          <p:cNvPr id="10" name="Imagen 9">
            <a:extLst>
              <a:ext uri="{FF2B5EF4-FFF2-40B4-BE49-F238E27FC236}">
                <a16:creationId xmlns:a16="http://schemas.microsoft.com/office/drawing/2014/main" id="{C6583926-3EBB-40C2-B209-F147CB5396E0}"/>
              </a:ext>
            </a:extLst>
          </p:cNvPr>
          <p:cNvPicPr>
            <a:picLocks noChangeAspect="1"/>
          </p:cNvPicPr>
          <p:nvPr/>
        </p:nvPicPr>
        <p:blipFill>
          <a:blip r:embed="rId5"/>
          <a:stretch>
            <a:fillRect/>
          </a:stretch>
        </p:blipFill>
        <p:spPr>
          <a:xfrm>
            <a:off x="8350992" y="1681301"/>
            <a:ext cx="2572109" cy="4129888"/>
          </a:xfrm>
          <a:prstGeom prst="rect">
            <a:avLst/>
          </a:prstGeom>
        </p:spPr>
      </p:pic>
      <p:cxnSp>
        <p:nvCxnSpPr>
          <p:cNvPr id="29" name="Conector recto de flecha 28">
            <a:extLst>
              <a:ext uri="{FF2B5EF4-FFF2-40B4-BE49-F238E27FC236}">
                <a16:creationId xmlns:a16="http://schemas.microsoft.com/office/drawing/2014/main" id="{3F68104C-C492-4EE4-AA70-3A52C2F56FD5}"/>
              </a:ext>
            </a:extLst>
          </p:cNvPr>
          <p:cNvCxnSpPr>
            <a:cxnSpLocks/>
            <a:endCxn id="30" idx="1"/>
          </p:cNvCxnSpPr>
          <p:nvPr/>
        </p:nvCxnSpPr>
        <p:spPr>
          <a:xfrm flipV="1">
            <a:off x="4630392" y="3844792"/>
            <a:ext cx="3809477" cy="699106"/>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0" name="Rectángulo: esquinas redondeadas 29">
            <a:extLst>
              <a:ext uri="{FF2B5EF4-FFF2-40B4-BE49-F238E27FC236}">
                <a16:creationId xmlns:a16="http://schemas.microsoft.com/office/drawing/2014/main" id="{C73B0806-2409-4061-82BA-A9551E820346}"/>
              </a:ext>
            </a:extLst>
          </p:cNvPr>
          <p:cNvSpPr/>
          <p:nvPr/>
        </p:nvSpPr>
        <p:spPr>
          <a:xfrm>
            <a:off x="8439869" y="3585349"/>
            <a:ext cx="2353262" cy="518885"/>
          </a:xfrm>
          <a:prstGeom prst="roundRect">
            <a:avLst>
              <a:gd name="adj" fmla="val 9004"/>
            </a:avLst>
          </a:prstGeom>
          <a:noFill/>
          <a:ln/>
        </p:spPr>
        <p:style>
          <a:lnRef idx="2">
            <a:schemeClr val="accent2"/>
          </a:lnRef>
          <a:fillRef idx="1">
            <a:schemeClr val="lt1"/>
          </a:fillRef>
          <a:effectRef idx="0">
            <a:schemeClr val="accent2"/>
          </a:effectRef>
          <a:fontRef idx="minor">
            <a:schemeClr val="dk1"/>
          </a:fontRef>
        </p:style>
        <p:txBody>
          <a:bodyPr vert="horz" rtlCol="0" anchor="ctr"/>
          <a:lstStyle/>
          <a:p>
            <a:pPr lvl="1" defTabSz="914400"/>
            <a:endParaRPr lang="es-ES" sz="1600" kern="0" dirty="0">
              <a:solidFill>
                <a:srgbClr val="EAAA00"/>
              </a:solidFill>
              <a:cs typeface="Arial" panose="020B0604020202020204" pitchFamily="34" charset="0"/>
            </a:endParaRPr>
          </a:p>
        </p:txBody>
      </p:sp>
    </p:spTree>
    <p:extLst>
      <p:ext uri="{BB962C8B-B14F-4D97-AF65-F5344CB8AC3E}">
        <p14:creationId xmlns:p14="http://schemas.microsoft.com/office/powerpoint/2010/main" val="381772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xit" presetSubtype="0" fill="hold"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par>
                          <p:cTn id="10" fill="hold">
                            <p:stCondLst>
                              <p:cond delay="0"/>
                            </p:stCondLst>
                            <p:childTnLst>
                              <p:par>
                                <p:cTn id="11" presetID="45" presetClass="entr" presetSubtype="0" fill="hold" nodeType="afterEffect">
                                  <p:stCondLst>
                                    <p:cond delay="5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000"/>
                                        <p:tgtEl>
                                          <p:spTgt spid="28"/>
                                        </p:tgtEl>
                                      </p:cBhvr>
                                    </p:animEffect>
                                    <p:anim calcmode="lin" valueType="num">
                                      <p:cBhvr>
                                        <p:cTn id="14" dur="2000" fill="hold"/>
                                        <p:tgtEl>
                                          <p:spTgt spid="28"/>
                                        </p:tgtEl>
                                        <p:attrNameLst>
                                          <p:attrName>ppt_w</p:attrName>
                                        </p:attrNameLst>
                                      </p:cBhvr>
                                      <p:tavLst>
                                        <p:tav tm="0" fmla="#ppt_w*sin(2.5*pi*$)">
                                          <p:val>
                                            <p:fltVal val="0"/>
                                          </p:val>
                                        </p:tav>
                                        <p:tav tm="100000">
                                          <p:val>
                                            <p:fltVal val="1"/>
                                          </p:val>
                                        </p:tav>
                                      </p:tavLst>
                                    </p:anim>
                                    <p:anim calcmode="lin" valueType="num">
                                      <p:cBhvr>
                                        <p:cTn id="15" dur="2000" fill="hold"/>
                                        <p:tgtEl>
                                          <p:spTgt spid="28"/>
                                        </p:tgtEl>
                                        <p:attrNameLst>
                                          <p:attrName>ppt_h</p:attrName>
                                        </p:attrNameLst>
                                      </p:cBhvr>
                                      <p:tavLst>
                                        <p:tav tm="0">
                                          <p:val>
                                            <p:strVal val="#ppt_h"/>
                                          </p:val>
                                        </p:tav>
                                        <p:tav tm="100000">
                                          <p:val>
                                            <p:strVal val="#ppt_h"/>
                                          </p:val>
                                        </p:tav>
                                      </p:tavLst>
                                    </p:anim>
                                  </p:childTnLst>
                                </p:cTn>
                              </p:par>
                              <p:par>
                                <p:cTn id="16" presetID="14" presetClass="entr" presetSubtype="10" fill="hold" nodeType="withEffect">
                                  <p:stCondLst>
                                    <p:cond delay="2500"/>
                                  </p:stCondLst>
                                  <p:childTnLst>
                                    <p:set>
                                      <p:cBhvr>
                                        <p:cTn id="17" dur="1" fill="hold">
                                          <p:stCondLst>
                                            <p:cond delay="0"/>
                                          </p:stCondLst>
                                        </p:cTn>
                                        <p:tgtEl>
                                          <p:spTgt spid="29"/>
                                        </p:tgtEl>
                                        <p:attrNameLst>
                                          <p:attrName>style.visibility</p:attrName>
                                        </p:attrNameLst>
                                      </p:cBhvr>
                                      <p:to>
                                        <p:strVal val="visible"/>
                                      </p:to>
                                    </p:set>
                                    <p:animEffect transition="in" filter="randombar(horizontal)">
                                      <p:cBhvr>
                                        <p:cTn id="18" dur="500"/>
                                        <p:tgtEl>
                                          <p:spTgt spid="29"/>
                                        </p:tgtEl>
                                      </p:cBhvr>
                                    </p:animEffect>
                                  </p:childTnLst>
                                </p:cTn>
                              </p:par>
                            </p:childTnLst>
                          </p:cTn>
                        </p:par>
                        <p:par>
                          <p:cTn id="19" fill="hold">
                            <p:stCondLst>
                              <p:cond delay="3000"/>
                            </p:stCondLst>
                            <p:childTnLst>
                              <p:par>
                                <p:cTn id="20" presetID="45"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000"/>
                                        <p:tgtEl>
                                          <p:spTgt spid="27"/>
                                        </p:tgtEl>
                                      </p:cBhvr>
                                    </p:animEffect>
                                    <p:anim calcmode="lin" valueType="num">
                                      <p:cBhvr>
                                        <p:cTn id="23" dur="2000" fill="hold"/>
                                        <p:tgtEl>
                                          <p:spTgt spid="27"/>
                                        </p:tgtEl>
                                        <p:attrNameLst>
                                          <p:attrName>ppt_w</p:attrName>
                                        </p:attrNameLst>
                                      </p:cBhvr>
                                      <p:tavLst>
                                        <p:tav tm="0" fmla="#ppt_w*sin(2.5*pi*$)">
                                          <p:val>
                                            <p:fltVal val="0"/>
                                          </p:val>
                                        </p:tav>
                                        <p:tav tm="100000">
                                          <p:val>
                                            <p:fltVal val="1"/>
                                          </p:val>
                                        </p:tav>
                                      </p:tavLst>
                                    </p:anim>
                                    <p:anim calcmode="lin" valueType="num">
                                      <p:cBhvr>
                                        <p:cTn id="24" dur="2000" fill="hold"/>
                                        <p:tgtEl>
                                          <p:spTgt spid="27"/>
                                        </p:tgtEl>
                                        <p:attrNameLst>
                                          <p:attrName>ppt_h</p:attrName>
                                        </p:attrNameLst>
                                      </p:cBhvr>
                                      <p:tavLst>
                                        <p:tav tm="0">
                                          <p:val>
                                            <p:strVal val="#ppt_h"/>
                                          </p:val>
                                        </p:tav>
                                        <p:tav tm="100000">
                                          <p:val>
                                            <p:strVal val="#ppt_h"/>
                                          </p:val>
                                        </p:tav>
                                      </p:tavLst>
                                    </p:anim>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3170E61B-966C-44E2-8E65-5AA68873191C}"/>
              </a:ext>
            </a:extLst>
          </p:cNvPr>
          <p:cNvPicPr>
            <a:picLocks noChangeAspect="1"/>
          </p:cNvPicPr>
          <p:nvPr/>
        </p:nvPicPr>
        <p:blipFill rotWithShape="1">
          <a:blip r:embed="rId2"/>
          <a:srcRect l="2861" t="7016" r="2598" b="11552"/>
          <a:stretch/>
        </p:blipFill>
        <p:spPr>
          <a:xfrm>
            <a:off x="242460" y="1380344"/>
            <a:ext cx="11243539" cy="5162527"/>
          </a:xfrm>
          <a:prstGeom prst="rect">
            <a:avLst/>
          </a:prstGeom>
        </p:spPr>
      </p:pic>
      <p:pic>
        <p:nvPicPr>
          <p:cNvPr id="20" name="Imagen 19">
            <a:extLst>
              <a:ext uri="{FF2B5EF4-FFF2-40B4-BE49-F238E27FC236}">
                <a16:creationId xmlns:a16="http://schemas.microsoft.com/office/drawing/2014/main" id="{4E44419D-B0D6-4B89-B4B5-16093B5AE0BF}"/>
              </a:ext>
            </a:extLst>
          </p:cNvPr>
          <p:cNvPicPr/>
          <p:nvPr/>
        </p:nvPicPr>
        <p:blipFill rotWithShape="1">
          <a:blip r:embed="rId3">
            <a:extLst>
              <a:ext uri="{28A0092B-C50C-407E-A947-70E740481C1C}">
                <a14:useLocalDpi xmlns:a14="http://schemas.microsoft.com/office/drawing/2010/main" val="0"/>
              </a:ext>
            </a:extLst>
          </a:blip>
          <a:srcRect t="51939" r="42486" b="34767"/>
          <a:stretch/>
        </p:blipFill>
        <p:spPr bwMode="auto">
          <a:xfrm>
            <a:off x="2230621" y="3753093"/>
            <a:ext cx="4402649" cy="339366"/>
          </a:xfrm>
          <a:prstGeom prst="rect">
            <a:avLst/>
          </a:prstGeom>
          <a:noFill/>
          <a:ln>
            <a:noFill/>
          </a:ln>
        </p:spPr>
      </p:pic>
      <p:pic>
        <p:nvPicPr>
          <p:cNvPr id="21" name="Imagen 20">
            <a:extLst>
              <a:ext uri="{FF2B5EF4-FFF2-40B4-BE49-F238E27FC236}">
                <a16:creationId xmlns:a16="http://schemas.microsoft.com/office/drawing/2014/main" id="{90AF2C89-2F4C-483F-AD4E-5AF271125B30}"/>
              </a:ext>
            </a:extLst>
          </p:cNvPr>
          <p:cNvPicPr/>
          <p:nvPr/>
        </p:nvPicPr>
        <p:blipFill rotWithShape="1">
          <a:blip r:embed="rId3">
            <a:extLst>
              <a:ext uri="{28A0092B-C50C-407E-A947-70E740481C1C}">
                <a14:useLocalDpi xmlns:a14="http://schemas.microsoft.com/office/drawing/2010/main" val="0"/>
              </a:ext>
            </a:extLst>
          </a:blip>
          <a:srcRect l="57009" t="51939" r="28829" b="34767"/>
          <a:stretch/>
        </p:blipFill>
        <p:spPr bwMode="auto">
          <a:xfrm>
            <a:off x="6868942" y="3753093"/>
            <a:ext cx="1084081" cy="339366"/>
          </a:xfrm>
          <a:prstGeom prst="rect">
            <a:avLst/>
          </a:prstGeom>
          <a:noFill/>
          <a:ln>
            <a:noFill/>
          </a:ln>
        </p:spPr>
      </p:pic>
      <p:pic>
        <p:nvPicPr>
          <p:cNvPr id="22" name="Imagen 21">
            <a:extLst>
              <a:ext uri="{FF2B5EF4-FFF2-40B4-BE49-F238E27FC236}">
                <a16:creationId xmlns:a16="http://schemas.microsoft.com/office/drawing/2014/main" id="{FB8738E7-7B37-482A-BD81-632B8FC1E043}"/>
              </a:ext>
            </a:extLst>
          </p:cNvPr>
          <p:cNvPicPr/>
          <p:nvPr/>
        </p:nvPicPr>
        <p:blipFill rotWithShape="1">
          <a:blip r:embed="rId3">
            <a:extLst>
              <a:ext uri="{28A0092B-C50C-407E-A947-70E740481C1C}">
                <a14:useLocalDpi xmlns:a14="http://schemas.microsoft.com/office/drawing/2010/main" val="0"/>
              </a:ext>
            </a:extLst>
          </a:blip>
          <a:srcRect l="67086" t="51939" r="18752" b="34767"/>
          <a:stretch/>
        </p:blipFill>
        <p:spPr bwMode="auto">
          <a:xfrm>
            <a:off x="7953023" y="3753093"/>
            <a:ext cx="1187777" cy="339366"/>
          </a:xfrm>
          <a:prstGeom prst="rect">
            <a:avLst/>
          </a:prstGeom>
          <a:noFill/>
          <a:ln>
            <a:noFill/>
          </a:ln>
        </p:spPr>
      </p:pic>
      <p:pic>
        <p:nvPicPr>
          <p:cNvPr id="23" name="Imagen 22">
            <a:extLst>
              <a:ext uri="{FF2B5EF4-FFF2-40B4-BE49-F238E27FC236}">
                <a16:creationId xmlns:a16="http://schemas.microsoft.com/office/drawing/2014/main" id="{1CA2F323-B9CF-4638-8570-9CD3555B7523}"/>
              </a:ext>
            </a:extLst>
          </p:cNvPr>
          <p:cNvPicPr/>
          <p:nvPr/>
        </p:nvPicPr>
        <p:blipFill rotWithShape="1">
          <a:blip r:embed="rId3">
            <a:extLst>
              <a:ext uri="{28A0092B-C50C-407E-A947-70E740481C1C}">
                <a14:useLocalDpi xmlns:a14="http://schemas.microsoft.com/office/drawing/2010/main" val="0"/>
              </a:ext>
            </a:extLst>
          </a:blip>
          <a:srcRect l="76179" t="51939" r="10644" b="34767"/>
          <a:stretch/>
        </p:blipFill>
        <p:spPr bwMode="auto">
          <a:xfrm>
            <a:off x="9140800" y="3753093"/>
            <a:ext cx="1008669" cy="339366"/>
          </a:xfrm>
          <a:prstGeom prst="rect">
            <a:avLst/>
          </a:prstGeom>
          <a:noFill/>
          <a:ln>
            <a:noFill/>
          </a:ln>
        </p:spPr>
      </p:pic>
      <p:pic>
        <p:nvPicPr>
          <p:cNvPr id="24" name="Imagen 23">
            <a:extLst>
              <a:ext uri="{FF2B5EF4-FFF2-40B4-BE49-F238E27FC236}">
                <a16:creationId xmlns:a16="http://schemas.microsoft.com/office/drawing/2014/main" id="{DE975928-4E40-4944-9ADA-089A39F0CAF1}"/>
              </a:ext>
            </a:extLst>
          </p:cNvPr>
          <p:cNvPicPr/>
          <p:nvPr/>
        </p:nvPicPr>
        <p:blipFill rotWithShape="1">
          <a:blip r:embed="rId3">
            <a:extLst>
              <a:ext uri="{28A0092B-C50C-407E-A947-70E740481C1C}">
                <a14:useLocalDpi xmlns:a14="http://schemas.microsoft.com/office/drawing/2010/main" val="0"/>
              </a:ext>
            </a:extLst>
          </a:blip>
          <a:srcRect l="86256" t="51939" b="34767"/>
          <a:stretch/>
        </p:blipFill>
        <p:spPr bwMode="auto">
          <a:xfrm>
            <a:off x="10149469" y="3753093"/>
            <a:ext cx="1052040" cy="339366"/>
          </a:xfrm>
          <a:prstGeom prst="rect">
            <a:avLst/>
          </a:prstGeom>
          <a:noFill/>
          <a:ln>
            <a:noFill/>
          </a:ln>
        </p:spPr>
      </p:pic>
      <p:sp>
        <p:nvSpPr>
          <p:cNvPr id="2" name="CuadroTexto 1">
            <a:extLst>
              <a:ext uri="{FF2B5EF4-FFF2-40B4-BE49-F238E27FC236}">
                <a16:creationId xmlns:a16="http://schemas.microsoft.com/office/drawing/2014/main" id="{0447964B-99CC-4DEA-A574-B589A85DB732}"/>
              </a:ext>
            </a:extLst>
          </p:cNvPr>
          <p:cNvSpPr txBox="1"/>
          <p:nvPr/>
        </p:nvSpPr>
        <p:spPr>
          <a:xfrm>
            <a:off x="-218116" y="118514"/>
            <a:ext cx="5959039" cy="1083374"/>
          </a:xfrm>
          <a:prstGeom prst="rect">
            <a:avLst/>
          </a:prstGeom>
          <a:noFill/>
        </p:spPr>
        <p:txBody>
          <a:bodyPr wrap="square" rtlCol="0">
            <a:spAutoFit/>
          </a:bodyPr>
          <a:lstStyle/>
          <a:p>
            <a:pPr marL="360362">
              <a:lnSpc>
                <a:spcPct val="150000"/>
              </a:lnSpc>
            </a:pPr>
            <a:endParaRPr lang="es-ES" sz="2000" dirty="0">
              <a:solidFill>
                <a:schemeClr val="bg1">
                  <a:lumMod val="50000"/>
                </a:schemeClr>
              </a:solidFill>
            </a:endParaRPr>
          </a:p>
          <a:p>
            <a:pPr marL="360362">
              <a:lnSpc>
                <a:spcPct val="200000"/>
              </a:lnSpc>
            </a:pPr>
            <a:r>
              <a:rPr lang="es-ES" sz="2000" dirty="0">
                <a:solidFill>
                  <a:schemeClr val="bg1">
                    <a:lumMod val="50000"/>
                  </a:schemeClr>
                </a:solidFill>
              </a:rPr>
              <a:t>Responder y Levantar los comentarios</a:t>
            </a:r>
          </a:p>
        </p:txBody>
      </p:sp>
      <p:sp>
        <p:nvSpPr>
          <p:cNvPr id="44" name="Rectángulo: esquinas redondeadas 43">
            <a:extLst>
              <a:ext uri="{FF2B5EF4-FFF2-40B4-BE49-F238E27FC236}">
                <a16:creationId xmlns:a16="http://schemas.microsoft.com/office/drawing/2014/main" id="{39062883-0631-4CEB-8BAC-A6C51C3BF06D}"/>
              </a:ext>
            </a:extLst>
          </p:cNvPr>
          <p:cNvSpPr/>
          <p:nvPr/>
        </p:nvSpPr>
        <p:spPr>
          <a:xfrm>
            <a:off x="125187" y="759103"/>
            <a:ext cx="5400000" cy="432000"/>
          </a:xfrm>
          <a:prstGeom prst="roundRect">
            <a:avLst/>
          </a:prstGeom>
          <a:noFill/>
          <a:ln w="9525"/>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vert"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s-CL" sz="1200" b="1" i="0" u="none" strike="noStrike" kern="0" cap="none" spc="0" normalizeH="0" baseline="0" noProof="0" dirty="0">
              <a:ln>
                <a:noFill/>
              </a:ln>
              <a:solidFill>
                <a:schemeClr val="bg1"/>
              </a:solidFill>
              <a:effectLst/>
              <a:uLnTx/>
              <a:uFillTx/>
              <a:latin typeface="+mn-lt"/>
              <a:ea typeface="+mn-ea"/>
              <a:cs typeface="Arial" panose="020B0604020202020204" pitchFamily="34" charset="0"/>
            </a:endParaRPr>
          </a:p>
        </p:txBody>
      </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14" name="Imagen 13">
            <a:extLst>
              <a:ext uri="{FF2B5EF4-FFF2-40B4-BE49-F238E27FC236}">
                <a16:creationId xmlns:a16="http://schemas.microsoft.com/office/drawing/2014/main" id="{32806504-C7C8-4437-948B-BBD88AD1E4CE}"/>
              </a:ext>
            </a:extLst>
          </p:cNvPr>
          <p:cNvPicPr>
            <a:picLocks noChangeAspect="1"/>
          </p:cNvPicPr>
          <p:nvPr/>
        </p:nvPicPr>
        <p:blipFill>
          <a:blip r:embed="rId4"/>
          <a:stretch>
            <a:fillRect/>
          </a:stretch>
        </p:blipFill>
        <p:spPr>
          <a:xfrm>
            <a:off x="6296595" y="3116045"/>
            <a:ext cx="4716490" cy="3150432"/>
          </a:xfrm>
          <a:prstGeom prst="rect">
            <a:avLst/>
          </a:prstGeom>
        </p:spPr>
      </p:pic>
      <p:sp>
        <p:nvSpPr>
          <p:cNvPr id="17" name="Rectángulo: esquinas redondeadas 16">
            <a:extLst>
              <a:ext uri="{FF2B5EF4-FFF2-40B4-BE49-F238E27FC236}">
                <a16:creationId xmlns:a16="http://schemas.microsoft.com/office/drawing/2014/main" id="{EB97C540-2D86-4617-B262-8EFE17B6084E}"/>
              </a:ext>
            </a:extLst>
          </p:cNvPr>
          <p:cNvSpPr/>
          <p:nvPr/>
        </p:nvSpPr>
        <p:spPr>
          <a:xfrm>
            <a:off x="611051" y="3865068"/>
            <a:ext cx="4712007" cy="1548179"/>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Gestor, los comentarios que haz ingresado, al presionar el botón Aceptar, han sido enviado al Sponsor o Revisor que te ha solicitado información para recomendar tu iniciativa.</a:t>
            </a:r>
          </a:p>
        </p:txBody>
      </p:sp>
      <p:pic>
        <p:nvPicPr>
          <p:cNvPr id="18" name="Imagen 17">
            <a:extLst>
              <a:ext uri="{FF2B5EF4-FFF2-40B4-BE49-F238E27FC236}">
                <a16:creationId xmlns:a16="http://schemas.microsoft.com/office/drawing/2014/main" id="{BC9891FA-92B6-4C65-995F-5B1443AD1F7B}"/>
              </a:ext>
            </a:extLst>
          </p:cNvPr>
          <p:cNvPicPr>
            <a:picLocks noChangeAspect="1"/>
          </p:cNvPicPr>
          <p:nvPr/>
        </p:nvPicPr>
        <p:blipFill rotWithShape="1">
          <a:blip r:embed="rId5"/>
          <a:srcRect l="12891" t="7381" r="13689" b="7999"/>
          <a:stretch/>
        </p:blipFill>
        <p:spPr>
          <a:xfrm>
            <a:off x="2108379" y="2827914"/>
            <a:ext cx="989901" cy="1140902"/>
          </a:xfrm>
          <a:prstGeom prst="rect">
            <a:avLst/>
          </a:prstGeom>
          <a:solidFill>
            <a:schemeClr val="bg1"/>
          </a:solidFill>
        </p:spPr>
      </p:pic>
      <p:cxnSp>
        <p:nvCxnSpPr>
          <p:cNvPr id="10" name="Conector recto de flecha 9">
            <a:extLst>
              <a:ext uri="{FF2B5EF4-FFF2-40B4-BE49-F238E27FC236}">
                <a16:creationId xmlns:a16="http://schemas.microsoft.com/office/drawing/2014/main" id="{74A7721E-A3FB-4B54-B2BA-B5B003BE0CCE}"/>
              </a:ext>
            </a:extLst>
          </p:cNvPr>
          <p:cNvCxnSpPr>
            <a:cxnSpLocks/>
          </p:cNvCxnSpPr>
          <p:nvPr/>
        </p:nvCxnSpPr>
        <p:spPr>
          <a:xfrm flipV="1">
            <a:off x="5287926" y="4691261"/>
            <a:ext cx="1185445" cy="838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08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45"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anim calcmode="lin" valueType="num">
                                      <p:cBhvr>
                                        <p:cTn id="12" dur="2000" fill="hold"/>
                                        <p:tgtEl>
                                          <p:spTgt spid="18"/>
                                        </p:tgtEl>
                                        <p:attrNameLst>
                                          <p:attrName>ppt_w</p:attrName>
                                        </p:attrNameLst>
                                      </p:cBhvr>
                                      <p:tavLst>
                                        <p:tav tm="0" fmla="#ppt_w*sin(2.5*pi*$)">
                                          <p:val>
                                            <p:fltVal val="0"/>
                                          </p:val>
                                        </p:tav>
                                        <p:tav tm="100000">
                                          <p:val>
                                            <p:fltVal val="1"/>
                                          </p:val>
                                        </p:tav>
                                      </p:tavLst>
                                    </p:anim>
                                    <p:anim calcmode="lin" valueType="num">
                                      <p:cBhvr>
                                        <p:cTn id="13" dur="2000" fill="hold"/>
                                        <p:tgtEl>
                                          <p:spTgt spid="18"/>
                                        </p:tgtEl>
                                        <p:attrNameLst>
                                          <p:attrName>ppt_h</p:attrName>
                                        </p:attrNameLst>
                                      </p:cBhvr>
                                      <p:tavLst>
                                        <p:tav tm="0">
                                          <p:val>
                                            <p:strVal val="#ppt_h"/>
                                          </p:val>
                                        </p:tav>
                                        <p:tav tm="100000">
                                          <p:val>
                                            <p:strVal val="#ppt_h"/>
                                          </p:val>
                                        </p:tav>
                                      </p:tavLst>
                                    </p:anim>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3000"/>
                            </p:stCondLst>
                            <p:childTnLst>
                              <p:par>
                                <p:cTn id="17" presetID="45" presetClass="entr" presetSubtype="0" fill="hold" grpId="0" nodeType="afterEffect">
                                  <p:stCondLst>
                                    <p:cond delay="5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anim calcmode="lin" valueType="num">
                                      <p:cBhvr>
                                        <p:cTn id="20" dur="2000" fill="hold"/>
                                        <p:tgtEl>
                                          <p:spTgt spid="17"/>
                                        </p:tgtEl>
                                        <p:attrNameLst>
                                          <p:attrName>ppt_w</p:attrName>
                                        </p:attrNameLst>
                                      </p:cBhvr>
                                      <p:tavLst>
                                        <p:tav tm="0" fmla="#ppt_w*sin(2.5*pi*$)">
                                          <p:val>
                                            <p:fltVal val="0"/>
                                          </p:val>
                                        </p:tav>
                                        <p:tav tm="100000">
                                          <p:val>
                                            <p:fltVal val="1"/>
                                          </p:val>
                                        </p:tav>
                                      </p:tavLst>
                                    </p:anim>
                                    <p:anim calcmode="lin" valueType="num">
                                      <p:cBhvr>
                                        <p:cTn id="21" dur="20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D3DF620C-4B50-4680-AF3C-B3AD5B58F44B}"/>
              </a:ext>
            </a:extLst>
          </p:cNvPr>
          <p:cNvGrpSpPr/>
          <p:nvPr/>
        </p:nvGrpSpPr>
        <p:grpSpPr>
          <a:xfrm>
            <a:off x="1076325" y="989656"/>
            <a:ext cx="5534025" cy="4818311"/>
            <a:chOff x="5373691" y="1793000"/>
            <a:chExt cx="4558831" cy="4818311"/>
          </a:xfrm>
        </p:grpSpPr>
        <p:sp>
          <p:nvSpPr>
            <p:cNvPr id="7" name="Rectángulo: esquinas redondeadas 6">
              <a:extLst>
                <a:ext uri="{FF2B5EF4-FFF2-40B4-BE49-F238E27FC236}">
                  <a16:creationId xmlns:a16="http://schemas.microsoft.com/office/drawing/2014/main" id="{A2622355-4703-4128-BF4E-31CCCBA19558}"/>
                </a:ext>
              </a:extLst>
            </p:cNvPr>
            <p:cNvSpPr/>
            <p:nvPr/>
          </p:nvSpPr>
          <p:spPr>
            <a:xfrm>
              <a:off x="6549843" y="1793000"/>
              <a:ext cx="3382679" cy="4818311"/>
            </a:xfrm>
            <a:prstGeom prst="roundRect">
              <a:avLst/>
            </a:prstGeom>
            <a:ln/>
          </p:spPr>
          <p:style>
            <a:lnRef idx="2">
              <a:schemeClr val="accent2"/>
            </a:lnRef>
            <a:fillRef idx="1">
              <a:schemeClr val="lt1"/>
            </a:fillRef>
            <a:effectRef idx="0">
              <a:schemeClr val="accent2"/>
            </a:effectRef>
            <a:fontRef idx="minor">
              <a:schemeClr val="dk1"/>
            </a:fontRef>
          </p:style>
          <p:txBody>
            <a:bodyPr vert="horz" rtlCol="0" anchor="ctr"/>
            <a:lstStyle/>
            <a:p>
              <a:pPr marL="0" marR="0" indent="0" algn="ctr" defTabSz="914400" eaLnBrk="1" fontAlgn="auto" latinLnBrk="0" hangingPunct="1">
                <a:lnSpc>
                  <a:spcPct val="100000"/>
                </a:lnSpc>
                <a:spcBef>
                  <a:spcPts val="0"/>
                </a:spcBef>
                <a:spcAft>
                  <a:spcPts val="0"/>
                </a:spcAft>
                <a:buClrTx/>
                <a:buSzTx/>
                <a:buFontTx/>
                <a:buNone/>
                <a:tabLst/>
              </a:pPr>
              <a:r>
                <a:rPr lang="es-ES" sz="2000" b="1" kern="0" dirty="0">
                  <a:solidFill>
                    <a:srgbClr val="EAAA00"/>
                  </a:solidFill>
                  <a:cs typeface="Arial" panose="020B0604020202020204" pitchFamily="34" charset="0"/>
                </a:rPr>
                <a:t>Felicitaciones Gestor!</a:t>
              </a:r>
            </a:p>
            <a:p>
              <a:pPr marL="0" marR="0" indent="0" algn="ctr" defTabSz="914400" eaLnBrk="1" fontAlgn="auto" latinLnBrk="0" hangingPunct="1">
                <a:lnSpc>
                  <a:spcPct val="100000"/>
                </a:lnSpc>
                <a:spcBef>
                  <a:spcPts val="0"/>
                </a:spcBef>
                <a:spcAft>
                  <a:spcPts val="0"/>
                </a:spcAft>
                <a:buClrTx/>
                <a:buSzTx/>
                <a:buFontTx/>
                <a:buNone/>
                <a:tabLst/>
              </a:pPr>
              <a:endParaRPr lang="es-ES" sz="2000" kern="0" dirty="0">
                <a:solidFill>
                  <a:srgbClr val="EAAA00"/>
                </a:solidFill>
                <a:cs typeface="Arial" panose="020B0604020202020204" pitchFamily="34" charset="0"/>
              </a:endParaRPr>
            </a:p>
            <a:p>
              <a:pPr marL="0" marR="0" indent="0" algn="ctr" defTabSz="914400" eaLnBrk="1" fontAlgn="auto" latinLnBrk="0" hangingPunct="1">
                <a:lnSpc>
                  <a:spcPct val="100000"/>
                </a:lnSpc>
                <a:spcBef>
                  <a:spcPts val="0"/>
                </a:spcBef>
                <a:spcAft>
                  <a:spcPts val="0"/>
                </a:spcAft>
                <a:buClrTx/>
                <a:buSzTx/>
                <a:buFontTx/>
                <a:buNone/>
                <a:tabLst/>
              </a:pPr>
              <a:r>
                <a:rPr lang="es-ES" sz="2000" kern="0" dirty="0">
                  <a:solidFill>
                    <a:srgbClr val="EAAA00"/>
                  </a:solidFill>
                  <a:cs typeface="Arial" panose="020B0604020202020204" pitchFamily="34" charset="0"/>
                </a:rPr>
                <a:t>Haz terminado esta capacitación y ahora sabes identificar notificaciones de comentarios y como puedes responderlos.</a:t>
              </a:r>
            </a:p>
            <a:p>
              <a:pPr marL="0" marR="0" indent="0" algn="ctr" defTabSz="914400" eaLnBrk="1" fontAlgn="auto" latinLnBrk="0" hangingPunct="1">
                <a:lnSpc>
                  <a:spcPct val="100000"/>
                </a:lnSpc>
                <a:spcBef>
                  <a:spcPts val="0"/>
                </a:spcBef>
                <a:spcAft>
                  <a:spcPts val="0"/>
                </a:spcAft>
                <a:buClrTx/>
                <a:buSzTx/>
                <a:buFontTx/>
                <a:buNone/>
                <a:tabLst/>
              </a:pPr>
              <a:endParaRPr lang="es-ES" sz="2000" kern="0" dirty="0">
                <a:solidFill>
                  <a:srgbClr val="EAAA00"/>
                </a:solidFill>
                <a:cs typeface="Arial" panose="020B0604020202020204" pitchFamily="34" charset="0"/>
              </a:endParaRPr>
            </a:p>
            <a:p>
              <a:pPr marL="0" marR="0" indent="0" algn="ctr" defTabSz="914400" eaLnBrk="1" fontAlgn="auto" latinLnBrk="0" hangingPunct="1">
                <a:lnSpc>
                  <a:spcPct val="100000"/>
                </a:lnSpc>
                <a:spcBef>
                  <a:spcPts val="0"/>
                </a:spcBef>
                <a:spcAft>
                  <a:spcPts val="0"/>
                </a:spcAft>
                <a:buClrTx/>
                <a:buSzTx/>
                <a:buFontTx/>
                <a:buNone/>
                <a:tabLst/>
              </a:pPr>
              <a:r>
                <a:rPr lang="es-ES" sz="1600" kern="0" dirty="0">
                  <a:solidFill>
                    <a:srgbClr val="EAAA00"/>
                  </a:solidFill>
                  <a:cs typeface="Arial" panose="020B0604020202020204" pitchFamily="34" charset="0"/>
                </a:rPr>
                <a:t>Si requieres de mi ayuda para usar los otros módulos del Material de Apoyo en base al Rol que desempeñarás en los ejercicios de presupuesto, puedes consultar en el esquema que aparece en la siguiente imagen el material que mas sea de tu interés.</a:t>
              </a:r>
            </a:p>
          </p:txBody>
        </p:sp>
        <p:pic>
          <p:nvPicPr>
            <p:cNvPr id="8" name="Imagen 7">
              <a:extLst>
                <a:ext uri="{FF2B5EF4-FFF2-40B4-BE49-F238E27FC236}">
                  <a16:creationId xmlns:a16="http://schemas.microsoft.com/office/drawing/2014/main" id="{323452A0-6056-4ABE-9445-648CA2119DD8}"/>
                </a:ext>
              </a:extLst>
            </p:cNvPr>
            <p:cNvPicPr>
              <a:picLocks noChangeAspect="1"/>
            </p:cNvPicPr>
            <p:nvPr/>
          </p:nvPicPr>
          <p:blipFill rotWithShape="1">
            <a:blip r:embed="rId2"/>
            <a:srcRect l="12891" t="7381" r="13689" b="7999"/>
            <a:stretch/>
          </p:blipFill>
          <p:spPr>
            <a:xfrm>
              <a:off x="5373691" y="1865704"/>
              <a:ext cx="1067802" cy="1369461"/>
            </a:xfrm>
            <a:prstGeom prst="rect">
              <a:avLst/>
            </a:prstGeom>
            <a:solidFill>
              <a:schemeClr val="bg1"/>
            </a:solidFill>
          </p:spPr>
        </p:pic>
      </p:grpSp>
      <p:sp>
        <p:nvSpPr>
          <p:cNvPr id="54" name="120 Rectángulo">
            <a:extLst>
              <a:ext uri="{FF2B5EF4-FFF2-40B4-BE49-F238E27FC236}">
                <a16:creationId xmlns:a16="http://schemas.microsoft.com/office/drawing/2014/main" id="{6D72A33D-B84E-4689-86C1-21AFE2BBC721}"/>
              </a:ext>
            </a:extLst>
          </p:cNvPr>
          <p:cNvSpPr/>
          <p:nvPr/>
        </p:nvSpPr>
        <p:spPr>
          <a:xfrm>
            <a:off x="191098" y="67112"/>
            <a:ext cx="5067734" cy="523220"/>
          </a:xfrm>
          <a:prstGeom prst="rect">
            <a:avLst/>
          </a:prstGeom>
        </p:spPr>
        <p:txBody>
          <a:bodyPr wrap="none">
            <a:spAutoFit/>
          </a:bodyPr>
          <a:lstStyle/>
          <a:p>
            <a:r>
              <a:rPr lang="es-CL" sz="2800" dirty="0">
                <a:solidFill>
                  <a:srgbClr val="00778B"/>
                </a:solidFill>
                <a:ea typeface="+mj-ea"/>
                <a:cs typeface="+mj-cs"/>
              </a:rPr>
              <a:t>Sistema Gestión Iniciativas CAPEX</a:t>
            </a:r>
          </a:p>
        </p:txBody>
      </p:sp>
      <p:pic>
        <p:nvPicPr>
          <p:cNvPr id="2" name="Imagen 1">
            <a:extLst>
              <a:ext uri="{FF2B5EF4-FFF2-40B4-BE49-F238E27FC236}">
                <a16:creationId xmlns:a16="http://schemas.microsoft.com/office/drawing/2014/main" id="{FE0B1F09-46D5-423E-8265-14A0BC15A95D}"/>
              </a:ext>
            </a:extLst>
          </p:cNvPr>
          <p:cNvPicPr>
            <a:picLocks noChangeAspect="1"/>
          </p:cNvPicPr>
          <p:nvPr/>
        </p:nvPicPr>
        <p:blipFill>
          <a:blip r:embed="rId3"/>
          <a:stretch>
            <a:fillRect/>
          </a:stretch>
        </p:blipFill>
        <p:spPr>
          <a:xfrm>
            <a:off x="6741877" y="1503331"/>
            <a:ext cx="5369543" cy="3790960"/>
          </a:xfrm>
          <a:prstGeom prst="rect">
            <a:avLst/>
          </a:prstGeom>
        </p:spPr>
      </p:pic>
    </p:spTree>
    <p:extLst>
      <p:ext uri="{BB962C8B-B14F-4D97-AF65-F5344CB8AC3E}">
        <p14:creationId xmlns:p14="http://schemas.microsoft.com/office/powerpoint/2010/main" val="3879637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qUS8lWfWk6cW45MwlFCxg"/>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SFgjpd5bkOgEuHb6izYTg"/>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JnUNGGq80W5vyaToORsxg"/>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61wsAGMx2U.tN_A9beewTA"/>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ZqdSwYCXUipvgNnrWolO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IMING"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Tema de Office">
  <a:themeElements>
    <a:clrScheme name="Personalizado 14">
      <a:dk1>
        <a:srgbClr val="FFFFFF"/>
      </a:dk1>
      <a:lt1>
        <a:srgbClr val="FFFFFF"/>
      </a:lt1>
      <a:dk2>
        <a:srgbClr val="FFFFFF"/>
      </a:dk2>
      <a:lt2>
        <a:srgbClr val="FFFFFF"/>
      </a:lt2>
      <a:accent1>
        <a:srgbClr val="D22630"/>
      </a:accent1>
      <a:accent2>
        <a:srgbClr val="EAAA00"/>
      </a:accent2>
      <a:accent3>
        <a:srgbClr val="00778B"/>
      </a:accent3>
      <a:accent4>
        <a:srgbClr val="64CCC9"/>
      </a:accent4>
      <a:accent5>
        <a:srgbClr val="3C3C3B"/>
      </a:accent5>
      <a:accent6>
        <a:srgbClr val="FFFFFF"/>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50000"/>
          </a:schemeClr>
        </a:solidFill>
        <a:ln w="12700" cap="flat" cmpd="sng" algn="ctr">
          <a:noFill/>
          <a:prstDash val="solid"/>
          <a:miter lim="800000"/>
        </a:ln>
        <a:effectLst>
          <a:outerShdw blurRad="50800" dist="38100" dir="2700000" algn="tl" rotWithShape="0">
            <a:prstClr val="black">
              <a:alpha val="40000"/>
            </a:prstClr>
          </a:outerShdw>
        </a:effectLst>
      </a:spPr>
      <a:bodyPr vert="vert"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200" b="1" i="0" u="none" strike="noStrike" kern="0" cap="none" spc="0" normalizeH="0" baseline="0" noProof="0" dirty="0" smtClean="0">
            <a:ln>
              <a:noFill/>
            </a:ln>
            <a:solidFill>
              <a:schemeClr val="bg1"/>
            </a:solidFill>
            <a:effectLst/>
            <a:uLnTx/>
            <a:uFillTx/>
            <a:latin typeface="+mn-lt"/>
            <a:ea typeface="+mn-ea"/>
            <a:cs typeface="Arial" panose="020B0604020202020204" pitchFamily="34" charset="0"/>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5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_Zaldivar Grid 16:9">
  <a:themeElements>
    <a:clrScheme name="Zaldivar">
      <a:dk1>
        <a:srgbClr val="000000"/>
      </a:dk1>
      <a:lt1>
        <a:sysClr val="window" lastClr="FFFFFF"/>
      </a:lt1>
      <a:dk2>
        <a:srgbClr val="007A94"/>
      </a:dk2>
      <a:lt2>
        <a:srgbClr val="F2F2F2"/>
      </a:lt2>
      <a:accent1>
        <a:srgbClr val="004D5C"/>
      </a:accent1>
      <a:accent2>
        <a:srgbClr val="006C82"/>
      </a:accent2>
      <a:accent3>
        <a:srgbClr val="FFC83F"/>
      </a:accent3>
      <a:accent4>
        <a:srgbClr val="62CDCA"/>
      </a:accent4>
      <a:accent5>
        <a:srgbClr val="6E6F73"/>
      </a:accent5>
      <a:accent6>
        <a:srgbClr val="2A4A70"/>
      </a:accent6>
      <a:hlink>
        <a:srgbClr val="25C98E"/>
      </a:hlink>
      <a:folHlink>
        <a:srgbClr val="6BE3B8"/>
      </a:folHlink>
    </a:clrScheme>
    <a:fontScheme name="Zaldivar">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flat" cmpd="sng" algn="ctr">
          <a:noFill/>
          <a:prstDash val="solid"/>
          <a:round/>
          <a:headEnd type="none" w="med" len="med"/>
          <a:tailEnd type="none" w="med" len="med"/>
        </a:ln>
      </a:spPr>
      <a:bodyPr wrap="square" lIns="0" tIns="0" rIns="0" bIns="0" rtlCol="0" anchor="ctr">
        <a:noAutofit/>
      </a:bodyPr>
      <a:lstStyle>
        <a:defPPr algn="ctr">
          <a:lnSpc>
            <a:spcPct val="90000"/>
          </a:lnSpc>
          <a:spcAft>
            <a:spcPts val="600"/>
          </a:spcAft>
          <a:defRPr sz="1200" dirty="0" smtClean="0"/>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12.xml><?xml version="1.0" encoding="utf-8"?>
<a:theme xmlns:a="http://schemas.openxmlformats.org/drawingml/2006/main" name="6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1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0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Cuerpo">
  <a:themeElements>
    <a:clrScheme name="Personalizado 1">
      <a:dk1>
        <a:sysClr val="windowText" lastClr="000000"/>
      </a:dk1>
      <a:lt1>
        <a:sysClr val="window" lastClr="FFFFFF"/>
      </a:lt1>
      <a:dk2>
        <a:srgbClr val="007A94"/>
      </a:dk2>
      <a:lt2>
        <a:srgbClr val="EEECE1"/>
      </a:lt2>
      <a:accent1>
        <a:srgbClr val="007A94"/>
      </a:accent1>
      <a:accent2>
        <a:srgbClr val="62CDCA"/>
      </a:accent2>
      <a:accent3>
        <a:srgbClr val="D42029"/>
      </a:accent3>
      <a:accent4>
        <a:srgbClr val="FF4747"/>
      </a:accent4>
      <a:accent5>
        <a:srgbClr val="EDAB00"/>
      </a:accent5>
      <a:accent6>
        <a:srgbClr val="FFC184"/>
      </a:accent6>
      <a:hlink>
        <a:srgbClr val="62CDCA"/>
      </a:hlink>
      <a:folHlink>
        <a:srgbClr val="D420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lantillas CEN - AMSA 2014">
  <a:themeElements>
    <a:clrScheme name="Antofagasta Minerals 2014">
      <a:dk1>
        <a:srgbClr val="3C3C3C"/>
      </a:dk1>
      <a:lt1>
        <a:srgbClr val="FFFFFF"/>
      </a:lt1>
      <a:dk2>
        <a:srgbClr val="1E1E1E"/>
      </a:dk2>
      <a:lt2>
        <a:srgbClr val="DDDDDD"/>
      </a:lt2>
      <a:accent1>
        <a:srgbClr val="D22630"/>
      </a:accent1>
      <a:accent2>
        <a:srgbClr val="EAAA00"/>
      </a:accent2>
      <a:accent3>
        <a:srgbClr val="00778B"/>
      </a:accent3>
      <a:accent4>
        <a:srgbClr val="64CCC9"/>
      </a:accent4>
      <a:accent5>
        <a:srgbClr val="706F6F"/>
      </a:accent5>
      <a:accent6>
        <a:srgbClr val="92D050"/>
      </a:accent6>
      <a:hlink>
        <a:srgbClr val="00778B"/>
      </a:hlink>
      <a:folHlink>
        <a:srgbClr val="64CCC9"/>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Plantillas CEN - AMSA 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Template Excom - Board">
  <a:themeElements>
    <a:clrScheme name="AMSA RSVB">
      <a:dk1>
        <a:sysClr val="windowText" lastClr="000000"/>
      </a:dk1>
      <a:lt1>
        <a:sysClr val="window" lastClr="FFFFFF"/>
      </a:lt1>
      <a:dk2>
        <a:srgbClr val="888B8D"/>
      </a:dk2>
      <a:lt2>
        <a:srgbClr val="DFF4F4"/>
      </a:lt2>
      <a:accent1>
        <a:srgbClr val="00778B"/>
      </a:accent1>
      <a:accent2>
        <a:srgbClr val="64CCC9"/>
      </a:accent2>
      <a:accent3>
        <a:srgbClr val="888B8D"/>
      </a:accent3>
      <a:accent4>
        <a:srgbClr val="EAAA00"/>
      </a:accent4>
      <a:accent5>
        <a:srgbClr val="D22630"/>
      </a:accent5>
      <a:accent6>
        <a:srgbClr val="8D6974"/>
      </a:accent6>
      <a:hlink>
        <a:srgbClr val="67AABF"/>
      </a:hlink>
      <a:folHlink>
        <a:srgbClr val="B1B5AB"/>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4_Template Excom - Board">
  <a:themeElements>
    <a:clrScheme name="AMSA RSVB">
      <a:dk1>
        <a:sysClr val="windowText" lastClr="000000"/>
      </a:dk1>
      <a:lt1>
        <a:sysClr val="window" lastClr="FFFFFF"/>
      </a:lt1>
      <a:dk2>
        <a:srgbClr val="888B8D"/>
      </a:dk2>
      <a:lt2>
        <a:srgbClr val="DFF4F4"/>
      </a:lt2>
      <a:accent1>
        <a:srgbClr val="00778B"/>
      </a:accent1>
      <a:accent2>
        <a:srgbClr val="64CCC9"/>
      </a:accent2>
      <a:accent3>
        <a:srgbClr val="888B8D"/>
      </a:accent3>
      <a:accent4>
        <a:srgbClr val="EAAA00"/>
      </a:accent4>
      <a:accent5>
        <a:srgbClr val="D22630"/>
      </a:accent5>
      <a:accent6>
        <a:srgbClr val="8D6974"/>
      </a:accent6>
      <a:hlink>
        <a:srgbClr val="67AABF"/>
      </a:hlink>
      <a:folHlink>
        <a:srgbClr val="B1B5AB"/>
      </a:folHlink>
    </a:clrScheme>
    <a:fontScheme name="Antofagasta Minerals 2014">
      <a:majorFont>
        <a:latin typeface="Trebuchet MS"/>
        <a:ea typeface=""/>
        <a:cs typeface=""/>
      </a:majorFont>
      <a:minorFont>
        <a:latin typeface="Trebuchet MS"/>
        <a:ea typeface=""/>
        <a:cs typeface=""/>
      </a:minorFont>
    </a:fontScheme>
    <a:fmtScheme name="Opulento">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3_Cuerpo">
  <a:themeElements>
    <a:clrScheme name="Personalizado 1">
      <a:dk1>
        <a:sysClr val="windowText" lastClr="000000"/>
      </a:dk1>
      <a:lt1>
        <a:sysClr val="window" lastClr="FFFFFF"/>
      </a:lt1>
      <a:dk2>
        <a:srgbClr val="007A94"/>
      </a:dk2>
      <a:lt2>
        <a:srgbClr val="EEECE1"/>
      </a:lt2>
      <a:accent1>
        <a:srgbClr val="007A94"/>
      </a:accent1>
      <a:accent2>
        <a:srgbClr val="62CDCA"/>
      </a:accent2>
      <a:accent3>
        <a:srgbClr val="D42029"/>
      </a:accent3>
      <a:accent4>
        <a:srgbClr val="FF4747"/>
      </a:accent4>
      <a:accent5>
        <a:srgbClr val="EDAB00"/>
      </a:accent5>
      <a:accent6>
        <a:srgbClr val="FFC184"/>
      </a:accent6>
      <a:hlink>
        <a:srgbClr val="62CDCA"/>
      </a:hlink>
      <a:folHlink>
        <a:srgbClr val="D4202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SubArea xmlns="8d07087f-16cf-4e40-abba-4a2dad057c08" xsi:nil="true"/>
    <Area xmlns="8d07087f-16cf-4e40-abba-4a2dad057c08" xsi:nil="true"/>
    <Descripci_x00f3_n xmlns="7f2cc99a-92eb-4ea0-8936-4cd916335929" xsi:nil="true"/>
    <Tipo_x0020_de_x0020_Documento xmlns="0ea3fc47-cf96-41f9-9eb8-c20756debc3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2AE72880CFF9B45A3FEBCA395C4ACC4" ma:contentTypeVersion="4" ma:contentTypeDescription="Crear nuevo documento." ma:contentTypeScope="" ma:versionID="d847aa410f475e5ee3e690870df6112f">
  <xsd:schema xmlns:xsd="http://www.w3.org/2001/XMLSchema" xmlns:p="http://schemas.microsoft.com/office/2006/metadata/properties" xmlns:ns2="0ea3fc47-cf96-41f9-9eb8-c20756debc30" xmlns:ns3="8d07087f-16cf-4e40-abba-4a2dad057c08" xmlns:ns4="7f2cc99a-92eb-4ea0-8936-4cd916335929" targetNamespace="http://schemas.microsoft.com/office/2006/metadata/properties" ma:root="true" ma:fieldsID="fe7a9fda1e06ccb77661fb440034a59a" ns2:_="" ns3:_="" ns4:_="">
    <xsd:import namespace="0ea3fc47-cf96-41f9-9eb8-c20756debc30"/>
    <xsd:import namespace="8d07087f-16cf-4e40-abba-4a2dad057c08"/>
    <xsd:import namespace="7f2cc99a-92eb-4ea0-8936-4cd916335929"/>
    <xsd:element name="properties">
      <xsd:complexType>
        <xsd:sequence>
          <xsd:element name="documentManagement">
            <xsd:complexType>
              <xsd:all>
                <xsd:element ref="ns2:Tipo_x0020_de_x0020_Documento" minOccurs="0"/>
                <xsd:element ref="ns3:Area" minOccurs="0"/>
                <xsd:element ref="ns3:SubArea" minOccurs="0"/>
                <xsd:element ref="ns4:Descripci_x00f3_n" minOccurs="0"/>
              </xsd:all>
            </xsd:complexType>
          </xsd:element>
        </xsd:sequence>
      </xsd:complexType>
    </xsd:element>
  </xsd:schema>
  <xsd:schema xmlns:xsd="http://www.w3.org/2001/XMLSchema" xmlns:dms="http://schemas.microsoft.com/office/2006/documentManagement/types" targetNamespace="0ea3fc47-cf96-41f9-9eb8-c20756debc30" elementFormDefault="qualified">
    <xsd:import namespace="http://schemas.microsoft.com/office/2006/documentManagement/types"/>
    <xsd:element name="Tipo_x0020_de_x0020_Documento" ma:index="2" nillable="true" ma:displayName="Tipo de Documento" ma:list="{997abb30-5de5-49a2-982a-137c4651e1da}" ma:internalName="Tipo_x0020_de_x0020_Documento" ma:showField="Title">
      <xsd:simpleType>
        <xsd:restriction base="dms:Lookup"/>
      </xsd:simpleType>
    </xsd:element>
  </xsd:schema>
  <xsd:schema xmlns:xsd="http://www.w3.org/2001/XMLSchema" xmlns:dms="http://schemas.microsoft.com/office/2006/documentManagement/types" targetNamespace="8d07087f-16cf-4e40-abba-4a2dad057c08" elementFormDefault="qualified">
    <xsd:import namespace="http://schemas.microsoft.com/office/2006/documentManagement/types"/>
    <xsd:element name="Area" ma:index="3" nillable="true" ma:displayName="Area" ma:list="{be077ff7-f08e-407a-86f0-3f969fd37031}" ma:internalName="Area" ma:showField="Title" ma:web="8d07087f-16cf-4e40-abba-4a2dad057c08">
      <xsd:simpleType>
        <xsd:restriction base="dms:Lookup"/>
      </xsd:simpleType>
    </xsd:element>
    <xsd:element name="SubArea" ma:index="4" nillable="true" ma:displayName="SubArea" ma:list="{ec64cfec-5602-4018-bec6-5a9888c7e69e}" ma:internalName="SubArea" ma:showField="Title" ma:web="8d07087f-16cf-4e40-abba-4a2dad057c08">
      <xsd:simpleType>
        <xsd:restriction base="dms:Lookup"/>
      </xsd:simpleType>
    </xsd:element>
  </xsd:schema>
  <xsd:schema xmlns:xsd="http://www.w3.org/2001/XMLSchema" xmlns:dms="http://schemas.microsoft.com/office/2006/documentManagement/types" targetNamespace="7f2cc99a-92eb-4ea0-8936-4cd916335929" elementFormDefault="qualified">
    <xsd:import namespace="http://schemas.microsoft.com/office/2006/documentManagement/types"/>
    <xsd:element name="Descripci_x00f3_n" ma:index="5" nillable="true" ma:displayName="Descripción" ma:internalName="Descripci_x00f3_n">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8" ma:displayName="Tipo de contenido" ma:readOnly="true"/>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E50FF39E-6D20-4A01-956E-C6B4B51051B1}">
  <ds:schemaRefs>
    <ds:schemaRef ds:uri="http://schemas.microsoft.com/sharepoint/v3/contenttype/forms"/>
  </ds:schemaRefs>
</ds:datastoreItem>
</file>

<file path=customXml/itemProps2.xml><?xml version="1.0" encoding="utf-8"?>
<ds:datastoreItem xmlns:ds="http://schemas.openxmlformats.org/officeDocument/2006/customXml" ds:itemID="{9A6EC563-F40D-4F15-B676-43B0CF0C0878}">
  <ds:schemaRefs>
    <ds:schemaRef ds:uri="http://purl.org/dc/elements/1.1/"/>
    <ds:schemaRef ds:uri="7f2cc99a-92eb-4ea0-8936-4cd916335929"/>
    <ds:schemaRef ds:uri="http://purl.org/dc/dcmitype/"/>
    <ds:schemaRef ds:uri="http://purl.org/dc/terms/"/>
    <ds:schemaRef ds:uri="http://schemas.microsoft.com/office/2006/metadata/properties"/>
    <ds:schemaRef ds:uri="http://schemas.microsoft.com/office/2006/documentManagement/types"/>
    <ds:schemaRef ds:uri="0ea3fc47-cf96-41f9-9eb8-c20756debc30"/>
    <ds:schemaRef ds:uri="http://schemas.openxmlformats.org/package/2006/metadata/core-properties"/>
    <ds:schemaRef ds:uri="8d07087f-16cf-4e40-abba-4a2dad057c08"/>
    <ds:schemaRef ds:uri="http://www.w3.org/XML/1998/namespace"/>
  </ds:schemaRefs>
</ds:datastoreItem>
</file>

<file path=customXml/itemProps3.xml><?xml version="1.0" encoding="utf-8"?>
<ds:datastoreItem xmlns:ds="http://schemas.openxmlformats.org/officeDocument/2006/customXml" ds:itemID="{CE4A6CCD-47CE-4989-91B3-E36B685BFE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a3fc47-cf96-41f9-9eb8-c20756debc30"/>
    <ds:schemaRef ds:uri="8d07087f-16cf-4e40-abba-4a2dad057c08"/>
    <ds:schemaRef ds:uri="7f2cc99a-92eb-4ea0-8936-4cd916335929"/>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85675</TotalTime>
  <Words>510</Words>
  <Application>Microsoft Office PowerPoint</Application>
  <PresentationFormat>Panorámica</PresentationFormat>
  <Paragraphs>59</Paragraphs>
  <Slides>7</Slides>
  <Notes>0</Notes>
  <HiddenSlides>0</HiddenSlides>
  <MMClips>0</MMClips>
  <ScaleCrop>false</ScaleCrop>
  <HeadingPairs>
    <vt:vector size="8" baseType="variant">
      <vt:variant>
        <vt:lpstr>Fuentes usadas</vt:lpstr>
      </vt:variant>
      <vt:variant>
        <vt:i4>6</vt:i4>
      </vt:variant>
      <vt:variant>
        <vt:lpstr>Tema</vt:lpstr>
      </vt:variant>
      <vt:variant>
        <vt:i4>13</vt:i4>
      </vt:variant>
      <vt:variant>
        <vt:lpstr>Servidores OLE incrustados</vt:lpstr>
      </vt:variant>
      <vt:variant>
        <vt:i4>2</vt:i4>
      </vt:variant>
      <vt:variant>
        <vt:lpstr>Títulos de diapositiva</vt:lpstr>
      </vt:variant>
      <vt:variant>
        <vt:i4>7</vt:i4>
      </vt:variant>
    </vt:vector>
  </HeadingPairs>
  <TitlesOfParts>
    <vt:vector size="28" baseType="lpstr">
      <vt:lpstr>ＭＳ Ｐゴシック</vt:lpstr>
      <vt:lpstr>Arial</vt:lpstr>
      <vt:lpstr>Calibri</vt:lpstr>
      <vt:lpstr>Comic Sans MS</vt:lpstr>
      <vt:lpstr>Trebuchet MS</vt:lpstr>
      <vt:lpstr>Wingdings</vt:lpstr>
      <vt:lpstr>Tema de Office</vt:lpstr>
      <vt:lpstr>Plantillas CEN - AMSA 2014</vt:lpstr>
      <vt:lpstr>10_Plantillas CEN - AMSA 2014</vt:lpstr>
      <vt:lpstr>1_Cuerpo</vt:lpstr>
      <vt:lpstr>4_Plantillas CEN - AMSA 2014</vt:lpstr>
      <vt:lpstr>3_Plantillas CEN - AMSA 2014</vt:lpstr>
      <vt:lpstr>2_Template Excom - Board</vt:lpstr>
      <vt:lpstr>4_Template Excom - Board</vt:lpstr>
      <vt:lpstr>3_Cuerpo</vt:lpstr>
      <vt:lpstr>5_Plantillas CEN - AMSA 2014</vt:lpstr>
      <vt:lpstr>1_Zaldivar Grid 16:9</vt:lpstr>
      <vt:lpstr>6_Plantillas CEN - AMSA 2014</vt:lpstr>
      <vt:lpstr>1_Plantillas CEN - AMSA 2014</vt:lpstr>
      <vt:lpstr>think-cell Slide</vt:lpstr>
      <vt:lpstr>Diapositiva de think-cell</vt:lpstr>
      <vt:lpstr>Sistema Gestión Iniciativas CAPEX Gerencia Proyectos / Gerencia Administración y Finanzas Manual Operativo – Capacitación Usuario  </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Particular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Enrique Cuevas</cp:lastModifiedBy>
  <cp:revision>2781</cp:revision>
  <cp:lastPrinted>2018-11-27T19:37:03Z</cp:lastPrinted>
  <dcterms:created xsi:type="dcterms:W3CDTF">2014-03-21T22:27:46Z</dcterms:created>
  <dcterms:modified xsi:type="dcterms:W3CDTF">2019-05-10T05:54:44Z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0x01010092AE72880CFF9B45A3FEBCA395C4ACC4</vt:lpwstr>
  </property>
</Properties>
</file>